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383" r:id="rId4"/>
    <p:sldMasterId id="2147484478" r:id="rId5"/>
    <p:sldMasterId id="2147484519" r:id="rId6"/>
    <p:sldMasterId id="2147484539" r:id="rId7"/>
  </p:sldMasterIdLst>
  <p:notesMasterIdLst>
    <p:notesMasterId r:id="rId19"/>
  </p:notesMasterIdLst>
  <p:handoutMasterIdLst>
    <p:handoutMasterId r:id="rId20"/>
  </p:handoutMasterIdLst>
  <p:sldIdLst>
    <p:sldId id="1486" r:id="rId8"/>
    <p:sldId id="1374" r:id="rId9"/>
    <p:sldId id="1901" r:id="rId10"/>
    <p:sldId id="1902" r:id="rId11"/>
    <p:sldId id="1906" r:id="rId12"/>
    <p:sldId id="1903" r:id="rId13"/>
    <p:sldId id="1904" r:id="rId14"/>
    <p:sldId id="1905" r:id="rId15"/>
    <p:sldId id="1907" r:id="rId16"/>
    <p:sldId id="1509" r:id="rId17"/>
    <p:sldId id="1710" r:id="rId18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3535"/>
    <a:srgbClr val="00B294"/>
    <a:srgbClr val="282828"/>
    <a:srgbClr val="000000"/>
    <a:srgbClr val="FF8C00"/>
    <a:srgbClr val="525252"/>
    <a:srgbClr val="00BCF2"/>
    <a:srgbClr val="505050"/>
    <a:srgbClr val="E6E6E6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7" autoAdjust="0"/>
    <p:restoredTop sz="73394" autoAdjust="0"/>
  </p:normalViewPr>
  <p:slideViewPr>
    <p:cSldViewPr>
      <p:cViewPr varScale="1">
        <p:scale>
          <a:sx n="44" d="100"/>
          <a:sy n="44" d="100"/>
        </p:scale>
        <p:origin x="24" y="394"/>
      </p:cViewPr>
      <p:guideLst/>
    </p:cSldViewPr>
  </p:slideViewPr>
  <p:outlineViewPr>
    <p:cViewPr>
      <p:scale>
        <a:sx n="33" d="100"/>
        <a:sy n="33" d="100"/>
      </p:scale>
      <p:origin x="0" y="-1913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0" d="100"/>
          <a:sy n="80" d="100"/>
        </p:scale>
        <p:origin x="3165" y="69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6/26/2019 6:57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6/26/2019 6:57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6/26/2019 6:57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6911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6/26/2019 7:25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673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6/26/2019 6:57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9542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7D118-1690-458F-B4D2-F9DA5D6F503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6/26/2019 6:57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87E0CF-87F6-4B58-B8B8-DCAB2DAAF3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66786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Layouts/_rels/slideLayout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9.pn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white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white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8" name="Freeform 12"/>
            <p:cNvSpPr>
              <a:spLocks noEditPoints="1"/>
            </p:cNvSpPr>
            <p:nvPr/>
          </p:nvSpPr>
          <p:spPr bwMode="white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60600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0234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895395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38F91980-4640-4420-B101-C9BEC37A10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95915" y="597450"/>
            <a:ext cx="1393641" cy="298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E379F3-BC61-44ED-8F9B-54F8B85025ED}"/>
              </a:ext>
            </a:extLst>
          </p:cNvPr>
          <p:cNvSpPr txBox="1"/>
          <p:nvPr userDrawn="1"/>
        </p:nvSpPr>
        <p:spPr>
          <a:xfrm>
            <a:off x="598344" y="4302474"/>
            <a:ext cx="1929472" cy="6403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4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4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DB113-B00E-4752-81DB-AE332342DD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87" t="16931" r="33333" b="24211"/>
          <a:stretch/>
        </p:blipFill>
        <p:spPr bwMode="black">
          <a:xfrm>
            <a:off x="5200347" y="597450"/>
            <a:ext cx="7236127" cy="63970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AA312A-DD58-46FD-BCDC-F49B62DD9C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95915" y="2368773"/>
            <a:ext cx="3072588" cy="155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38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front of a crowd&#10;&#10;Description generated with very high confidence">
            <a:extLst>
              <a:ext uri="{FF2B5EF4-FFF2-40B4-BE49-F238E27FC236}">
                <a16:creationId xmlns:a16="http://schemas.microsoft.com/office/drawing/2014/main" id="{ADC57F9E-658E-424C-9EF1-3587089C95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83" t="10804" r="39161" b="19692"/>
          <a:stretch/>
        </p:blipFill>
        <p:spPr>
          <a:xfrm>
            <a:off x="5440956" y="0"/>
            <a:ext cx="6995518" cy="6994525"/>
          </a:xfrm>
          <a:prstGeom prst="rect">
            <a:avLst/>
          </a:prstGeom>
        </p:spPr>
      </p:pic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B802B7FF-9FAE-427A-B679-4364FE2DB5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95914" y="597450"/>
            <a:ext cx="1393840" cy="2984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31E8BB-BB76-41F9-856D-368DE9900663}"/>
              </a:ext>
            </a:extLst>
          </p:cNvPr>
          <p:cNvSpPr txBox="1"/>
          <p:nvPr userDrawn="1"/>
        </p:nvSpPr>
        <p:spPr>
          <a:xfrm>
            <a:off x="598344" y="4303055"/>
            <a:ext cx="1929472" cy="6403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4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4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3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9E6D70F-8056-4653-91E4-BE7FAAFEBA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5914" y="2368773"/>
            <a:ext cx="3072589" cy="155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76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95915" y="3039097"/>
            <a:ext cx="9327356" cy="565027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72" spc="-51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5915" y="4041282"/>
            <a:ext cx="9327356" cy="31390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4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77606" y="601344"/>
            <a:ext cx="3264575" cy="313932"/>
          </a:xfrm>
        </p:spPr>
        <p:txBody>
          <a:bodyPr lIns="0" tIns="0" rIns="0" bIns="0"/>
          <a:lstStyle>
            <a:lvl1pPr marL="0" indent="0" algn="r">
              <a:buNone/>
              <a:defRPr sz="2040">
                <a:latin typeface="+mn-lt"/>
              </a:defRPr>
            </a:lvl1pPr>
            <a:lvl2pPr marL="349724" indent="0">
              <a:buNone/>
              <a:defRPr sz="2040"/>
            </a:lvl2pPr>
            <a:lvl3pPr marL="582873" indent="0">
              <a:buNone/>
              <a:defRPr sz="2040"/>
            </a:lvl3pPr>
            <a:lvl4pPr marL="816022" indent="0">
              <a:buNone/>
              <a:defRPr sz="2040"/>
            </a:lvl4pPr>
            <a:lvl5pPr marL="1049171" indent="0">
              <a:buNone/>
              <a:defRPr sz="2040"/>
            </a:lvl5pPr>
          </a:lstStyle>
          <a:p>
            <a:pPr lvl="0"/>
            <a:r>
              <a:rPr lang="en-US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95915" y="597450"/>
            <a:ext cx="1393641" cy="29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51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8148" y="1462924"/>
            <a:ext cx="11239464" cy="164487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99447" indent="0">
              <a:buNone/>
              <a:defRPr/>
            </a:lvl4pPr>
            <a:lvl5pPr marL="93259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056504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5915" y="1464074"/>
            <a:ext cx="11239464" cy="16448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631051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5914" y="1463669"/>
            <a:ext cx="5316593" cy="1682523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60674" indent="0">
              <a:buFont typeface="Wingdings" panose="05000000000000000000" pitchFamily="2" charset="2"/>
              <a:buNone/>
              <a:defRPr sz="2040" b="0"/>
            </a:lvl2pPr>
            <a:lvl3pPr marL="459822" indent="0">
              <a:buFont typeface="Wingdings" panose="05000000000000000000" pitchFamily="2" charset="2"/>
              <a:buNone/>
              <a:tabLst/>
              <a:defRPr sz="1632" b="0"/>
            </a:lvl3pPr>
            <a:lvl4pPr marL="665446" indent="0">
              <a:buFont typeface="Wingdings" panose="05000000000000000000" pitchFamily="2" charset="2"/>
              <a:buNone/>
              <a:defRPr sz="1428" b="0"/>
            </a:lvl4pPr>
            <a:lvl5pPr marL="871071" indent="0">
              <a:buFont typeface="Wingdings" panose="05000000000000000000" pitchFamily="2" charset="2"/>
              <a:buNone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25448" y="1463669"/>
            <a:ext cx="5316593" cy="1682523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60674" indent="0">
              <a:buFont typeface="Wingdings" panose="05000000000000000000" pitchFamily="2" charset="2"/>
              <a:buNone/>
              <a:defRPr sz="2040" b="0"/>
            </a:lvl2pPr>
            <a:lvl3pPr marL="459822" indent="0">
              <a:buFont typeface="Wingdings" panose="05000000000000000000" pitchFamily="2" charset="2"/>
              <a:buNone/>
              <a:tabLst/>
              <a:defRPr sz="1632" b="0"/>
            </a:lvl3pPr>
            <a:lvl4pPr marL="665446" indent="0">
              <a:buFont typeface="Wingdings" panose="05000000000000000000" pitchFamily="2" charset="2"/>
              <a:buNone/>
              <a:defRPr sz="1428" b="0"/>
            </a:lvl4pPr>
            <a:lvl5pPr marL="871071" indent="0">
              <a:buFont typeface="Wingdings" panose="05000000000000000000" pitchFamily="2" charset="2"/>
              <a:buNone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47324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5914" y="1466097"/>
            <a:ext cx="5316593" cy="1682523"/>
          </a:xfrm>
        </p:spPr>
        <p:txBody>
          <a:bodyPr wrap="square">
            <a:spAutoFit/>
          </a:bodyPr>
          <a:lstStyle>
            <a:lvl1pPr marL="236387" indent="-236387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35536" indent="-174862">
              <a:buFont typeface="Wingdings" panose="05000000000000000000" pitchFamily="2" charset="2"/>
              <a:buChar char=""/>
              <a:defRPr sz="2040" b="0"/>
            </a:lvl2pPr>
            <a:lvl3pPr marL="652494" indent="-192672">
              <a:buFont typeface="Wingdings" panose="05000000000000000000" pitchFamily="2" charset="2"/>
              <a:buChar char=""/>
              <a:tabLst/>
              <a:defRPr sz="1632" b="0"/>
            </a:lvl3pPr>
            <a:lvl4pPr marL="845166" indent="-179720">
              <a:buFont typeface="Wingdings" panose="05000000000000000000" pitchFamily="2" charset="2"/>
              <a:buChar char=""/>
              <a:defRPr sz="1428" b="0"/>
            </a:lvl4pPr>
            <a:lvl5pPr marL="1044314" indent="-173243">
              <a:buFont typeface="Wingdings" panose="05000000000000000000" pitchFamily="2" charset="2"/>
              <a:buChar char=""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18045" y="1466097"/>
            <a:ext cx="5316593" cy="1682523"/>
          </a:xfrm>
        </p:spPr>
        <p:txBody>
          <a:bodyPr wrap="square">
            <a:spAutoFit/>
          </a:bodyPr>
          <a:lstStyle>
            <a:lvl1pPr marL="236387" indent="-236387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35536" indent="-174862">
              <a:buFont typeface="Wingdings" panose="05000000000000000000" pitchFamily="2" charset="2"/>
              <a:buChar char=""/>
              <a:defRPr sz="2040" b="0"/>
            </a:lvl2pPr>
            <a:lvl3pPr marL="652494" indent="-192672">
              <a:buFont typeface="Wingdings" panose="05000000000000000000" pitchFamily="2" charset="2"/>
              <a:buChar char=""/>
              <a:tabLst/>
              <a:defRPr sz="1632" b="0"/>
            </a:lvl3pPr>
            <a:lvl4pPr marL="845166" indent="-179720">
              <a:buFont typeface="Wingdings" panose="05000000000000000000" pitchFamily="2" charset="2"/>
              <a:buChar char=""/>
              <a:defRPr sz="1428" b="0"/>
            </a:lvl4pPr>
            <a:lvl5pPr marL="1044314" indent="-173243">
              <a:buFont typeface="Wingdings" panose="05000000000000000000" pitchFamily="2" charset="2"/>
              <a:buChar char=""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14440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959727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5"/>
          <p:cNvSpPr>
            <a:spLocks noChangeArrowheads="1"/>
          </p:cNvSpPr>
          <p:nvPr userDrawn="1"/>
        </p:nvSpPr>
        <p:spPr bwMode="auto">
          <a:xfrm>
            <a:off x="3175" y="4395788"/>
            <a:ext cx="12433300" cy="2601913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auto">
          <a:xfrm>
            <a:off x="0" y="5843588"/>
            <a:ext cx="12433301" cy="1154113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1" name="Rectangle 8"/>
          <p:cNvSpPr>
            <a:spLocks noChangeArrowheads="1"/>
          </p:cNvSpPr>
          <p:nvPr userDrawn="1"/>
        </p:nvSpPr>
        <p:spPr bwMode="auto">
          <a:xfrm>
            <a:off x="3175" y="3409950"/>
            <a:ext cx="12430127" cy="282575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2" name="Rectangle 21"/>
          <p:cNvSpPr/>
          <p:nvPr userDrawn="1"/>
        </p:nvSpPr>
        <p:spPr bwMode="white">
          <a:xfrm>
            <a:off x="0" y="-318"/>
            <a:ext cx="12435840" cy="6995160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6"/>
          <p:cNvSpPr>
            <a:spLocks noChangeArrowheads="1"/>
          </p:cNvSpPr>
          <p:nvPr userDrawn="1"/>
        </p:nvSpPr>
        <p:spPr bwMode="auto">
          <a:xfrm>
            <a:off x="3175" y="4395788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1286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9" grpId="0"/>
      <p:bldP spid="9" grpId="1"/>
      <p:bldP spid="9" grpId="2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/>
      <p:bldP spid="5" grpId="2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020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45426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915" y="466302"/>
            <a:ext cx="5618874" cy="379824"/>
          </a:xfrm>
        </p:spPr>
        <p:txBody>
          <a:bodyPr tIns="64008"/>
          <a:lstStyle>
            <a:lvl1pPr>
              <a:defRPr sz="204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50623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915" y="2065976"/>
            <a:ext cx="4245437" cy="1130053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72" b="0" spc="-5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915" y="3605925"/>
            <a:ext cx="4245890" cy="313904"/>
          </a:xfrm>
        </p:spPr>
        <p:txBody>
          <a:bodyPr/>
          <a:lstStyle>
            <a:lvl1pPr marL="0" indent="0">
              <a:buNone/>
              <a:defRPr sz="2040">
                <a:latin typeface="+mn-lt"/>
              </a:defRPr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75162" indent="0">
              <a:buNone/>
              <a:defRPr/>
            </a:lvl4pPr>
            <a:lvl5pPr marL="87269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40958" y="0"/>
            <a:ext cx="6995517" cy="6994525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57972421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737" y="2932236"/>
            <a:ext cx="4245437" cy="1130053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72" b="0" spc="-5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40958" y="0"/>
            <a:ext cx="6995517" cy="6994525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17027175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914" y="3040994"/>
            <a:ext cx="4243947" cy="878930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56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40958" y="0"/>
            <a:ext cx="6995517" cy="6994525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9868171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3607"/>
            <a:ext cx="6249329" cy="508524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0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6951" y="4056498"/>
            <a:ext cx="6249329" cy="31390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4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7066C-5133-4E22-AE58-F2101DA24D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200347" y="597450"/>
            <a:ext cx="7236127" cy="639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883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6249329" cy="508524"/>
          </a:xfrm>
          <a:noFill/>
        </p:spPr>
        <p:txBody>
          <a:bodyPr lIns="0" tIns="0" rIns="0" bIns="0" anchor="t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0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853EF-249B-4DEC-B679-038CCEA0B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200347" y="597450"/>
            <a:ext cx="7236127" cy="639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791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9324701" cy="508524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0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181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9337656" cy="508524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0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53171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6765978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72009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5415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Confidentiality slide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07666-5C5E-4C40-8C68-86D1F3CAB0C5}"/>
              </a:ext>
            </a:extLst>
          </p:cNvPr>
          <p:cNvSpPr txBox="1"/>
          <p:nvPr userDrawn="1"/>
        </p:nvSpPr>
        <p:spPr>
          <a:xfrm>
            <a:off x="595914" y="4244907"/>
            <a:ext cx="11243610" cy="2160180"/>
          </a:xfrm>
          <a:prstGeom prst="rect">
            <a:avLst/>
          </a:prstGeom>
          <a:noFill/>
        </p:spPr>
        <p:txBody>
          <a:bodyPr wrap="square" lIns="186521" tIns="149217" rIns="186521" bIns="149217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24"/>
              </a:spcBef>
              <a:spcAft>
                <a:spcPts val="612"/>
              </a:spcAft>
            </a:pP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04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224"/>
              </a:spcBef>
              <a:spcAft>
                <a:spcPts val="612"/>
              </a:spcAft>
            </a:pPr>
            <a:r>
              <a:rPr lang="en-US" sz="204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224"/>
              </a:spcBef>
              <a:spcAft>
                <a:spcPts val="612"/>
              </a:spcAft>
            </a:pPr>
            <a:r>
              <a:rPr lang="en-US" sz="204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224"/>
              </a:spcBef>
              <a:spcAft>
                <a:spcPts val="612"/>
              </a:spcAft>
            </a:pP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6B1A30E-72AA-4A8F-A97F-FD4B4989FC97}"/>
              </a:ext>
            </a:extLst>
          </p:cNvPr>
          <p:cNvSpPr/>
          <p:nvPr userDrawn="1"/>
        </p:nvSpPr>
        <p:spPr bwMode="gray">
          <a:xfrm>
            <a:off x="2751185" y="1826348"/>
            <a:ext cx="1635020" cy="1634787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7551" rIns="0" bIns="47551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506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4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6F400F5-9FA0-4CE6-B207-5F2FF50C7927}"/>
              </a:ext>
            </a:extLst>
          </p:cNvPr>
          <p:cNvSpPr/>
          <p:nvPr userDrawn="1"/>
        </p:nvSpPr>
        <p:spPr bwMode="gray">
          <a:xfrm>
            <a:off x="5424708" y="1826348"/>
            <a:ext cx="1635020" cy="1634787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7551" rIns="0" bIns="47551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50663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4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A797159-0B2F-4995-81D8-EBFFD05AB617}"/>
              </a:ext>
            </a:extLst>
          </p:cNvPr>
          <p:cNvGrpSpPr/>
          <p:nvPr userDrawn="1"/>
        </p:nvGrpSpPr>
        <p:grpSpPr bwMode="gray">
          <a:xfrm flipH="1">
            <a:off x="6019823" y="2221804"/>
            <a:ext cx="444788" cy="843875"/>
            <a:chOff x="5200650" y="1722438"/>
            <a:chExt cx="1797050" cy="3409950"/>
          </a:xfrm>
        </p:grpSpPr>
        <p:sp>
          <p:nvSpPr>
            <p:cNvPr id="105" name="Freeform 26">
              <a:extLst>
                <a:ext uri="{FF2B5EF4-FFF2-40B4-BE49-F238E27FC236}">
                  <a16:creationId xmlns:a16="http://schemas.microsoft.com/office/drawing/2014/main" id="{D5EE552A-CFE9-4D35-BDE3-A939AA559C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200650" y="1722438"/>
              <a:ext cx="1797050" cy="3409950"/>
            </a:xfrm>
            <a:custGeom>
              <a:avLst/>
              <a:gdLst>
                <a:gd name="T0" fmla="*/ 497 w 543"/>
                <a:gd name="T1" fmla="*/ 0 h 1030"/>
                <a:gd name="T2" fmla="*/ 46 w 543"/>
                <a:gd name="T3" fmla="*/ 0 h 1030"/>
                <a:gd name="T4" fmla="*/ 0 w 543"/>
                <a:gd name="T5" fmla="*/ 46 h 1030"/>
                <a:gd name="T6" fmla="*/ 0 w 543"/>
                <a:gd name="T7" fmla="*/ 983 h 1030"/>
                <a:gd name="T8" fmla="*/ 46 w 543"/>
                <a:gd name="T9" fmla="*/ 1030 h 1030"/>
                <a:gd name="T10" fmla="*/ 497 w 543"/>
                <a:gd name="T11" fmla="*/ 1030 h 1030"/>
                <a:gd name="T12" fmla="*/ 543 w 543"/>
                <a:gd name="T13" fmla="*/ 983 h 1030"/>
                <a:gd name="T14" fmla="*/ 543 w 543"/>
                <a:gd name="T15" fmla="*/ 46 h 1030"/>
                <a:gd name="T16" fmla="*/ 497 w 543"/>
                <a:gd name="T17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3" h="1030">
                  <a:moveTo>
                    <a:pt x="497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983"/>
                    <a:pt x="0" y="983"/>
                    <a:pt x="0" y="983"/>
                  </a:cubicBezTo>
                  <a:cubicBezTo>
                    <a:pt x="0" y="1009"/>
                    <a:pt x="21" y="1030"/>
                    <a:pt x="46" y="1030"/>
                  </a:cubicBezTo>
                  <a:cubicBezTo>
                    <a:pt x="497" y="1030"/>
                    <a:pt x="497" y="1030"/>
                    <a:pt x="497" y="1030"/>
                  </a:cubicBezTo>
                  <a:cubicBezTo>
                    <a:pt x="522" y="1030"/>
                    <a:pt x="543" y="1009"/>
                    <a:pt x="543" y="983"/>
                  </a:cubicBezTo>
                  <a:cubicBezTo>
                    <a:pt x="543" y="46"/>
                    <a:pt x="543" y="46"/>
                    <a:pt x="543" y="46"/>
                  </a:cubicBezTo>
                  <a:cubicBezTo>
                    <a:pt x="543" y="21"/>
                    <a:pt x="522" y="0"/>
                    <a:pt x="497" y="0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Freeform 27">
              <a:extLst>
                <a:ext uri="{FF2B5EF4-FFF2-40B4-BE49-F238E27FC236}">
                  <a16:creationId xmlns:a16="http://schemas.microsoft.com/office/drawing/2014/main" id="{62561F91-9D8C-4635-B806-AE2D1119614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310188" y="2262188"/>
              <a:ext cx="1577975" cy="2433638"/>
            </a:xfrm>
            <a:custGeom>
              <a:avLst/>
              <a:gdLst>
                <a:gd name="T0" fmla="*/ 0 w 994"/>
                <a:gd name="T1" fmla="*/ 1533 h 1533"/>
                <a:gd name="T2" fmla="*/ 994 w 994"/>
                <a:gd name="T3" fmla="*/ 1533 h 1533"/>
                <a:gd name="T4" fmla="*/ 994 w 994"/>
                <a:gd name="T5" fmla="*/ 62 h 1533"/>
                <a:gd name="T6" fmla="*/ 498 w 994"/>
                <a:gd name="T7" fmla="*/ 0 h 1533"/>
                <a:gd name="T8" fmla="*/ 0 w 994"/>
                <a:gd name="T9" fmla="*/ 62 h 1533"/>
                <a:gd name="T10" fmla="*/ 0 w 994"/>
                <a:gd name="T1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4" h="1533">
                  <a:moveTo>
                    <a:pt x="0" y="1533"/>
                  </a:moveTo>
                  <a:lnTo>
                    <a:pt x="994" y="1533"/>
                  </a:lnTo>
                  <a:lnTo>
                    <a:pt x="994" y="62"/>
                  </a:lnTo>
                  <a:lnTo>
                    <a:pt x="498" y="0"/>
                  </a:lnTo>
                  <a:lnTo>
                    <a:pt x="0" y="62"/>
                  </a:lnTo>
                  <a:lnTo>
                    <a:pt x="0" y="1533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Rectangle 28">
              <a:extLst>
                <a:ext uri="{FF2B5EF4-FFF2-40B4-BE49-F238E27FC236}">
                  <a16:creationId xmlns:a16="http://schemas.microsoft.com/office/drawing/2014/main" id="{71C38A4E-A7CA-4FC4-B76A-394814BBAD3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310188" y="2006601"/>
              <a:ext cx="1577975" cy="3540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836"/>
            </a:p>
          </p:txBody>
        </p:sp>
        <p:sp>
          <p:nvSpPr>
            <p:cNvPr id="108" name="Rectangle 29">
              <a:extLst>
                <a:ext uri="{FF2B5EF4-FFF2-40B4-BE49-F238E27FC236}">
                  <a16:creationId xmlns:a16="http://schemas.microsoft.com/office/drawing/2014/main" id="{0EB3CFB9-1B4F-40C4-8527-07696A24C4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42013" y="3522663"/>
              <a:ext cx="804863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Rectangle 30">
              <a:extLst>
                <a:ext uri="{FF2B5EF4-FFF2-40B4-BE49-F238E27FC236}">
                  <a16:creationId xmlns:a16="http://schemas.microsoft.com/office/drawing/2014/main" id="{A6E51830-661E-42FF-A82A-D30745B76D1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689351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Rectangle 31">
              <a:extLst>
                <a:ext uri="{FF2B5EF4-FFF2-40B4-BE49-F238E27FC236}">
                  <a16:creationId xmlns:a16="http://schemas.microsoft.com/office/drawing/2014/main" id="{95201EB4-D463-4472-9390-C70DD9F565C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851276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Rectangle 32">
              <a:extLst>
                <a:ext uri="{FF2B5EF4-FFF2-40B4-BE49-F238E27FC236}">
                  <a16:creationId xmlns:a16="http://schemas.microsoft.com/office/drawing/2014/main" id="{B130CDDD-D0C4-4E72-B76C-DB984523826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013201"/>
              <a:ext cx="730250" cy="428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Rectangle 33">
              <a:extLst>
                <a:ext uri="{FF2B5EF4-FFF2-40B4-BE49-F238E27FC236}">
                  <a16:creationId xmlns:a16="http://schemas.microsoft.com/office/drawing/2014/main" id="{65FB6058-8B32-4371-95BE-A2B310C6B8F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178301"/>
              <a:ext cx="132715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Rectangle 34">
              <a:extLst>
                <a:ext uri="{FF2B5EF4-FFF2-40B4-BE49-F238E27FC236}">
                  <a16:creationId xmlns:a16="http://schemas.microsoft.com/office/drawing/2014/main" id="{FB2303C7-0661-4CF0-B491-D2E9D47EE15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149975" y="4341813"/>
              <a:ext cx="59690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Rectangle 35">
              <a:extLst>
                <a:ext uri="{FF2B5EF4-FFF2-40B4-BE49-F238E27FC236}">
                  <a16:creationId xmlns:a16="http://schemas.microsoft.com/office/drawing/2014/main" id="{C3FA6748-9371-4617-9A5E-AEF6112AB5D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32488" y="2509838"/>
              <a:ext cx="836613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836"/>
            </a:p>
          </p:txBody>
        </p:sp>
        <p:sp>
          <p:nvSpPr>
            <p:cNvPr id="115" name="Rectangle 36">
              <a:extLst>
                <a:ext uri="{FF2B5EF4-FFF2-40B4-BE49-F238E27FC236}">
                  <a16:creationId xmlns:a16="http://schemas.microsoft.com/office/drawing/2014/main" id="{22819134-DC28-4E40-9A2C-B052D6FE6E7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509838"/>
              <a:ext cx="171450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836"/>
            </a:p>
          </p:txBody>
        </p:sp>
        <p:sp>
          <p:nvSpPr>
            <p:cNvPr id="116" name="Rectangle 37">
              <a:extLst>
                <a:ext uri="{FF2B5EF4-FFF2-40B4-BE49-F238E27FC236}">
                  <a16:creationId xmlns:a16="http://schemas.microsoft.com/office/drawing/2014/main" id="{A8AB1BAE-A549-4C2D-90AE-29E7A84F30C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680075" y="2509838"/>
              <a:ext cx="173038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836"/>
            </a:p>
          </p:txBody>
        </p:sp>
        <p:sp>
          <p:nvSpPr>
            <p:cNvPr id="117" name="Rectangle 38">
              <a:extLst>
                <a:ext uri="{FF2B5EF4-FFF2-40B4-BE49-F238E27FC236}">
                  <a16:creationId xmlns:a16="http://schemas.microsoft.com/office/drawing/2014/main" id="{6BB21AAD-BEBD-464D-9425-DFCE1A81021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25663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18" name="Rectangle 39">
              <a:extLst>
                <a:ext uri="{FF2B5EF4-FFF2-40B4-BE49-F238E27FC236}">
                  <a16:creationId xmlns:a16="http://schemas.microsoft.com/office/drawing/2014/main" id="{82C133A5-90DA-4452-B1C2-96A28D1B3B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68526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19" name="Rectangle 40">
              <a:extLst>
                <a:ext uri="{FF2B5EF4-FFF2-40B4-BE49-F238E27FC236}">
                  <a16:creationId xmlns:a16="http://schemas.microsoft.com/office/drawing/2014/main" id="{9EC959C0-2ED1-429D-9343-6B03D72EC2D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216151"/>
              <a:ext cx="152400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20" name="Rectangle 41">
              <a:extLst>
                <a:ext uri="{FF2B5EF4-FFF2-40B4-BE49-F238E27FC236}">
                  <a16:creationId xmlns:a16="http://schemas.microsoft.com/office/drawing/2014/main" id="{27EB350B-78EC-4CE4-9803-6981B8ABF25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27738" y="4837113"/>
              <a:ext cx="142875" cy="1460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E19CD1BB-BAEF-4D84-8870-955840A2D73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783263" y="1841501"/>
              <a:ext cx="631825" cy="36513"/>
            </a:xfrm>
            <a:custGeom>
              <a:avLst/>
              <a:gdLst>
                <a:gd name="T0" fmla="*/ 185 w 191"/>
                <a:gd name="T1" fmla="*/ 11 h 11"/>
                <a:gd name="T2" fmla="*/ 6 w 191"/>
                <a:gd name="T3" fmla="*/ 11 h 11"/>
                <a:gd name="T4" fmla="*/ 0 w 191"/>
                <a:gd name="T5" fmla="*/ 6 h 11"/>
                <a:gd name="T6" fmla="*/ 6 w 191"/>
                <a:gd name="T7" fmla="*/ 0 h 11"/>
                <a:gd name="T8" fmla="*/ 185 w 191"/>
                <a:gd name="T9" fmla="*/ 0 h 11"/>
                <a:gd name="T10" fmla="*/ 191 w 191"/>
                <a:gd name="T11" fmla="*/ 6 h 11"/>
                <a:gd name="T12" fmla="*/ 185 w 191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11">
                  <a:moveTo>
                    <a:pt x="185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9" y="0"/>
                    <a:pt x="191" y="2"/>
                    <a:pt x="191" y="6"/>
                  </a:cubicBezTo>
                  <a:cubicBezTo>
                    <a:pt x="191" y="9"/>
                    <a:pt x="189" y="11"/>
                    <a:pt x="185" y="11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Rectangle 43">
              <a:extLst>
                <a:ext uri="{FF2B5EF4-FFF2-40B4-BE49-F238E27FC236}">
                  <a16:creationId xmlns:a16="http://schemas.microsoft.com/office/drawing/2014/main" id="{AB3A5491-F398-47CB-BBBC-35E96F4E414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722563"/>
              <a:ext cx="1339850" cy="6286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836"/>
            </a:p>
          </p:txBody>
        </p:sp>
      </p:grpSp>
      <p:sp>
        <p:nvSpPr>
          <p:cNvPr id="149" name="Oval 148">
            <a:extLst>
              <a:ext uri="{FF2B5EF4-FFF2-40B4-BE49-F238E27FC236}">
                <a16:creationId xmlns:a16="http://schemas.microsoft.com/office/drawing/2014/main" id="{88B05F2C-2F66-43AA-A9E2-803B1F843606}"/>
              </a:ext>
            </a:extLst>
          </p:cNvPr>
          <p:cNvSpPr/>
          <p:nvPr userDrawn="1"/>
        </p:nvSpPr>
        <p:spPr bwMode="gray">
          <a:xfrm>
            <a:off x="8050273" y="1826348"/>
            <a:ext cx="1635020" cy="1634787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7551" rIns="0" bIns="47551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50663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4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88D9ECD-A4C6-4CFD-BE83-83D944C0F97B}"/>
              </a:ext>
            </a:extLst>
          </p:cNvPr>
          <p:cNvGrpSpPr/>
          <p:nvPr userDrawn="1"/>
        </p:nvGrpSpPr>
        <p:grpSpPr bwMode="gray">
          <a:xfrm>
            <a:off x="8281096" y="2332367"/>
            <a:ext cx="1173375" cy="622749"/>
            <a:chOff x="6151563" y="1584325"/>
            <a:chExt cx="4276725" cy="2270126"/>
          </a:xfrm>
        </p:grpSpPr>
        <p:sp>
          <p:nvSpPr>
            <p:cNvPr id="129" name="Rectangle 47">
              <a:extLst>
                <a:ext uri="{FF2B5EF4-FFF2-40B4-BE49-F238E27FC236}">
                  <a16:creationId xmlns:a16="http://schemas.microsoft.com/office/drawing/2014/main" id="{26C055B8-93FF-46DA-B415-D8D54497176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30988" y="1584325"/>
              <a:ext cx="3317875" cy="208438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Rectangle 48">
              <a:extLst>
                <a:ext uri="{FF2B5EF4-FFF2-40B4-BE49-F238E27FC236}">
                  <a16:creationId xmlns:a16="http://schemas.microsoft.com/office/drawing/2014/main" id="{CFE4BDC0-DE0F-4728-875B-177D4395AAE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848476" y="1785938"/>
              <a:ext cx="2879725" cy="1763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31" name="Freeform 49">
              <a:extLst>
                <a:ext uri="{FF2B5EF4-FFF2-40B4-BE49-F238E27FC236}">
                  <a16:creationId xmlns:a16="http://schemas.microsoft.com/office/drawing/2014/main" id="{DF9925D4-DE10-40F0-8BA3-16B00AE6C44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51563" y="3668713"/>
              <a:ext cx="4276725" cy="185738"/>
            </a:xfrm>
            <a:custGeom>
              <a:avLst/>
              <a:gdLst>
                <a:gd name="T0" fmla="*/ 1265 w 1295"/>
                <a:gd name="T1" fmla="*/ 56 h 56"/>
                <a:gd name="T2" fmla="*/ 29 w 1295"/>
                <a:gd name="T3" fmla="*/ 56 h 56"/>
                <a:gd name="T4" fmla="*/ 0 w 1295"/>
                <a:gd name="T5" fmla="*/ 26 h 56"/>
                <a:gd name="T6" fmla="*/ 0 w 1295"/>
                <a:gd name="T7" fmla="*/ 0 h 56"/>
                <a:gd name="T8" fmla="*/ 1295 w 1295"/>
                <a:gd name="T9" fmla="*/ 0 h 56"/>
                <a:gd name="T10" fmla="*/ 1295 w 1295"/>
                <a:gd name="T11" fmla="*/ 26 h 56"/>
                <a:gd name="T12" fmla="*/ 1265 w 1295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5" h="56">
                  <a:moveTo>
                    <a:pt x="1265" y="56"/>
                  </a:moveTo>
                  <a:cubicBezTo>
                    <a:pt x="29" y="56"/>
                    <a:pt x="29" y="56"/>
                    <a:pt x="29" y="56"/>
                  </a:cubicBezTo>
                  <a:cubicBezTo>
                    <a:pt x="13" y="56"/>
                    <a:pt x="0" y="43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95" y="0"/>
                    <a:pt x="1295" y="0"/>
                    <a:pt x="1295" y="0"/>
                  </a:cubicBezTo>
                  <a:cubicBezTo>
                    <a:pt x="1295" y="26"/>
                    <a:pt x="1295" y="26"/>
                    <a:pt x="1295" y="26"/>
                  </a:cubicBezTo>
                  <a:cubicBezTo>
                    <a:pt x="1295" y="43"/>
                    <a:pt x="1282" y="56"/>
                    <a:pt x="1265" y="5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836"/>
            </a:p>
          </p:txBody>
        </p:sp>
        <p:sp>
          <p:nvSpPr>
            <p:cNvPr id="132" name="Rectangle 50">
              <a:extLst>
                <a:ext uri="{FF2B5EF4-FFF2-40B4-BE49-F238E27FC236}">
                  <a16:creationId xmlns:a16="http://schemas.microsoft.com/office/drawing/2014/main" id="{E95E9909-20A7-4A13-8FBC-BB76A4AAD52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353301" y="2098675"/>
              <a:ext cx="865188" cy="3302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836"/>
            </a:p>
          </p:txBody>
        </p:sp>
        <p:sp>
          <p:nvSpPr>
            <p:cNvPr id="133" name="Rectangle 51">
              <a:extLst>
                <a:ext uri="{FF2B5EF4-FFF2-40B4-BE49-F238E27FC236}">
                  <a16:creationId xmlns:a16="http://schemas.microsoft.com/office/drawing/2014/main" id="{2FD4C439-4658-45FA-AB12-5252FC20915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098675"/>
              <a:ext cx="266700" cy="330200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836"/>
            </a:p>
          </p:txBody>
        </p:sp>
        <p:sp>
          <p:nvSpPr>
            <p:cNvPr id="134" name="Rectangle 52">
              <a:extLst>
                <a:ext uri="{FF2B5EF4-FFF2-40B4-BE49-F238E27FC236}">
                  <a16:creationId xmlns:a16="http://schemas.microsoft.com/office/drawing/2014/main" id="{D9CFF0E1-0AE6-43B7-BC45-CB587EB544A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559050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836"/>
            </a:p>
          </p:txBody>
        </p:sp>
        <p:sp>
          <p:nvSpPr>
            <p:cNvPr id="135" name="Rectangle 53">
              <a:extLst>
                <a:ext uri="{FF2B5EF4-FFF2-40B4-BE49-F238E27FC236}">
                  <a16:creationId xmlns:a16="http://schemas.microsoft.com/office/drawing/2014/main" id="{E57A2468-B3CA-4D73-B693-76A85B0F761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744788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836"/>
            </a:p>
          </p:txBody>
        </p:sp>
        <p:sp>
          <p:nvSpPr>
            <p:cNvPr id="136" name="Rectangle 54">
              <a:extLst>
                <a:ext uri="{FF2B5EF4-FFF2-40B4-BE49-F238E27FC236}">
                  <a16:creationId xmlns:a16="http://schemas.microsoft.com/office/drawing/2014/main" id="{590B34AA-176F-4A9B-8492-C9062CEEB0A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925763"/>
              <a:ext cx="1131888" cy="1063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836"/>
            </a:p>
          </p:txBody>
        </p:sp>
        <p:sp>
          <p:nvSpPr>
            <p:cNvPr id="137" name="Rectangle 55">
              <a:extLst>
                <a:ext uri="{FF2B5EF4-FFF2-40B4-BE49-F238E27FC236}">
                  <a16:creationId xmlns:a16="http://schemas.microsoft.com/office/drawing/2014/main" id="{B478D54E-B6DE-4ACF-B271-59436F9D78D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111500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836"/>
            </a:p>
          </p:txBody>
        </p:sp>
        <p:sp>
          <p:nvSpPr>
            <p:cNvPr id="138" name="Rectangle 56">
              <a:extLst>
                <a:ext uri="{FF2B5EF4-FFF2-40B4-BE49-F238E27FC236}">
                  <a16:creationId xmlns:a16="http://schemas.microsoft.com/office/drawing/2014/main" id="{10E94144-47B6-4CC4-8ACA-8555C206329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297238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836"/>
            </a:p>
          </p:txBody>
        </p:sp>
        <p:sp>
          <p:nvSpPr>
            <p:cNvPr id="139" name="Rectangle 57">
              <a:extLst>
                <a:ext uri="{FF2B5EF4-FFF2-40B4-BE49-F238E27FC236}">
                  <a16:creationId xmlns:a16="http://schemas.microsoft.com/office/drawing/2014/main" id="{884B7082-B3DA-41C6-888E-340C61D061D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Rectangle 58">
              <a:extLst>
                <a:ext uri="{FF2B5EF4-FFF2-40B4-BE49-F238E27FC236}">
                  <a16:creationId xmlns:a16="http://schemas.microsoft.com/office/drawing/2014/main" id="{EAB98FDB-F070-4FD8-8674-449941060C9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098675"/>
              <a:ext cx="312738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Rectangle 59">
              <a:extLst>
                <a:ext uri="{FF2B5EF4-FFF2-40B4-BE49-F238E27FC236}">
                  <a16:creationId xmlns:a16="http://schemas.microsoft.com/office/drawing/2014/main" id="{B045539F-5CE5-47A9-A17E-1643D4CD9B2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Rectangle 60">
              <a:extLst>
                <a:ext uri="{FF2B5EF4-FFF2-40B4-BE49-F238E27FC236}">
                  <a16:creationId xmlns:a16="http://schemas.microsoft.com/office/drawing/2014/main" id="{C0C7BB4D-3B48-4D4F-B494-4C1EE0FD7C1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Rectangle 61">
              <a:extLst>
                <a:ext uri="{FF2B5EF4-FFF2-40B4-BE49-F238E27FC236}">
                  <a16:creationId xmlns:a16="http://schemas.microsoft.com/office/drawing/2014/main" id="{0BFA0E04-B61F-491E-8CEE-28213247876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581275"/>
              <a:ext cx="312738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Rectangle 62">
              <a:extLst>
                <a:ext uri="{FF2B5EF4-FFF2-40B4-BE49-F238E27FC236}">
                  <a16:creationId xmlns:a16="http://schemas.microsoft.com/office/drawing/2014/main" id="{AFB42A0A-BD91-43E7-988D-573EEC53456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Rectangle 63">
              <a:extLst>
                <a:ext uri="{FF2B5EF4-FFF2-40B4-BE49-F238E27FC236}">
                  <a16:creationId xmlns:a16="http://schemas.microsoft.com/office/drawing/2014/main" id="{BA15039E-DBE6-4F6E-80B1-70B510D54B0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Rectangle 64">
              <a:extLst>
                <a:ext uri="{FF2B5EF4-FFF2-40B4-BE49-F238E27FC236}">
                  <a16:creationId xmlns:a16="http://schemas.microsoft.com/office/drawing/2014/main" id="{265A4B65-72CE-4B68-9D58-5199411F4C9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3062288"/>
              <a:ext cx="312738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Rectangle 65">
              <a:extLst>
                <a:ext uri="{FF2B5EF4-FFF2-40B4-BE49-F238E27FC236}">
                  <a16:creationId xmlns:a16="http://schemas.microsoft.com/office/drawing/2014/main" id="{9602881A-C071-4CA3-9947-55E1E8A8C5B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5" name="Multiplication Sign 204">
            <a:extLst>
              <a:ext uri="{FF2B5EF4-FFF2-40B4-BE49-F238E27FC236}">
                <a16:creationId xmlns:a16="http://schemas.microsoft.com/office/drawing/2014/main" id="{464A0F58-5D65-499E-8280-34A9DFF27F4A}"/>
              </a:ext>
            </a:extLst>
          </p:cNvPr>
          <p:cNvSpPr/>
          <p:nvPr userDrawn="1"/>
        </p:nvSpPr>
        <p:spPr bwMode="ltGray">
          <a:xfrm>
            <a:off x="3716299" y="2887412"/>
            <a:ext cx="729576" cy="729468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1" name="Multiplication Sign 210">
            <a:extLst>
              <a:ext uri="{FF2B5EF4-FFF2-40B4-BE49-F238E27FC236}">
                <a16:creationId xmlns:a16="http://schemas.microsoft.com/office/drawing/2014/main" id="{69338860-60E4-44A3-B6C1-0BC1315BA942}"/>
              </a:ext>
            </a:extLst>
          </p:cNvPr>
          <p:cNvSpPr/>
          <p:nvPr userDrawn="1"/>
        </p:nvSpPr>
        <p:spPr bwMode="ltGray">
          <a:xfrm>
            <a:off x="6397656" y="2887412"/>
            <a:ext cx="729576" cy="729468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4" name="Multiplication Sign 213">
            <a:extLst>
              <a:ext uri="{FF2B5EF4-FFF2-40B4-BE49-F238E27FC236}">
                <a16:creationId xmlns:a16="http://schemas.microsoft.com/office/drawing/2014/main" id="{DFD379AB-2220-4E7F-85FE-EBBE910DB5C2}"/>
              </a:ext>
            </a:extLst>
          </p:cNvPr>
          <p:cNvSpPr/>
          <p:nvPr userDrawn="1"/>
        </p:nvSpPr>
        <p:spPr bwMode="ltGray">
          <a:xfrm>
            <a:off x="9003621" y="2887412"/>
            <a:ext cx="729576" cy="729468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71C9C6-D4A9-4DFA-9E2D-9E501DB092DC}"/>
              </a:ext>
            </a:extLst>
          </p:cNvPr>
          <p:cNvGrpSpPr/>
          <p:nvPr userDrawn="1"/>
        </p:nvGrpSpPr>
        <p:grpSpPr bwMode="gray">
          <a:xfrm>
            <a:off x="3195087" y="2343998"/>
            <a:ext cx="732605" cy="555390"/>
            <a:chOff x="3132278" y="2298246"/>
            <a:chExt cx="718204" cy="544549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9123BC5-D4FA-46FE-A2AC-4D6533EA9AB2}"/>
                </a:ext>
              </a:extLst>
            </p:cNvPr>
            <p:cNvSpPr/>
            <p:nvPr/>
          </p:nvSpPr>
          <p:spPr bwMode="gray">
            <a:xfrm>
              <a:off x="3194451" y="2298246"/>
              <a:ext cx="107195" cy="171511"/>
            </a:xfrm>
            <a:custGeom>
              <a:avLst/>
              <a:gdLst/>
              <a:ahLst/>
              <a:cxnLst/>
              <a:rect l="0" t="0" r="0" b="0"/>
              <a:pathLst>
                <a:path w="95250" h="152400">
                  <a:moveTo>
                    <a:pt x="81439" y="147161"/>
                  </a:moveTo>
                  <a:lnTo>
                    <a:pt x="20479" y="147161"/>
                  </a:lnTo>
                  <a:cubicBezTo>
                    <a:pt x="13811" y="147161"/>
                    <a:pt x="7144" y="141446"/>
                    <a:pt x="7144" y="133826"/>
                  </a:cubicBezTo>
                  <a:lnTo>
                    <a:pt x="7144" y="19526"/>
                  </a:lnTo>
                  <a:cubicBezTo>
                    <a:pt x="7144" y="12859"/>
                    <a:pt x="12859" y="7144"/>
                    <a:pt x="20479" y="7144"/>
                  </a:cubicBezTo>
                  <a:lnTo>
                    <a:pt x="81439" y="7144"/>
                  </a:lnTo>
                  <a:cubicBezTo>
                    <a:pt x="88106" y="7144"/>
                    <a:pt x="94774" y="12859"/>
                    <a:pt x="94774" y="20479"/>
                  </a:cubicBezTo>
                  <a:lnTo>
                    <a:pt x="94774" y="134779"/>
                  </a:lnTo>
                  <a:cubicBezTo>
                    <a:pt x="94774" y="141446"/>
                    <a:pt x="88106" y="147161"/>
                    <a:pt x="81439" y="1471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711D87E-2859-4301-A153-9C62DB528E0B}"/>
                </a:ext>
              </a:extLst>
            </p:cNvPr>
            <p:cNvSpPr/>
            <p:nvPr/>
          </p:nvSpPr>
          <p:spPr bwMode="gray">
            <a:xfrm>
              <a:off x="3293070" y="2417233"/>
              <a:ext cx="557412" cy="407339"/>
            </a:xfrm>
            <a:custGeom>
              <a:avLst/>
              <a:gdLst/>
              <a:ahLst/>
              <a:cxnLst/>
              <a:rect l="0" t="0" r="0" b="0"/>
              <a:pathLst>
                <a:path w="495300" h="361950">
                  <a:moveTo>
                    <a:pt x="488156" y="31909"/>
                  </a:moveTo>
                  <a:lnTo>
                    <a:pt x="439579" y="7144"/>
                  </a:lnTo>
                  <a:lnTo>
                    <a:pt x="7144" y="7144"/>
                  </a:lnTo>
                  <a:lnTo>
                    <a:pt x="7144" y="356711"/>
                  </a:lnTo>
                  <a:lnTo>
                    <a:pt x="433864" y="356711"/>
                  </a:lnTo>
                  <a:lnTo>
                    <a:pt x="488156" y="32813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4F64010-C37F-4B0B-8C4B-E5CD5398E636}"/>
                </a:ext>
              </a:extLst>
            </p:cNvPr>
            <p:cNvSpPr/>
            <p:nvPr/>
          </p:nvSpPr>
          <p:spPr bwMode="gray">
            <a:xfrm>
              <a:off x="3293070" y="2392577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488156" y="53816"/>
                  </a:moveTo>
                  <a:lnTo>
                    <a:pt x="488156" y="49054"/>
                  </a:lnTo>
                  <a:cubicBezTo>
                    <a:pt x="488156" y="26194"/>
                    <a:pt x="469106" y="7144"/>
                    <a:pt x="446246" y="7144"/>
                  </a:cubicBezTo>
                  <a:lnTo>
                    <a:pt x="7144" y="7144"/>
                  </a:lnTo>
                  <a:lnTo>
                    <a:pt x="7144" y="53816"/>
                  </a:lnTo>
                  <a:lnTo>
                    <a:pt x="488156" y="5381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F5111A6-FF13-4B86-9A02-4968F86EFDFC}"/>
                </a:ext>
              </a:extLst>
            </p:cNvPr>
            <p:cNvSpPr/>
            <p:nvPr/>
          </p:nvSpPr>
          <p:spPr bwMode="gray">
            <a:xfrm>
              <a:off x="3293070" y="2778478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7144" y="7144"/>
                  </a:moveTo>
                  <a:lnTo>
                    <a:pt x="7144" y="57626"/>
                  </a:lnTo>
                  <a:lnTo>
                    <a:pt x="446246" y="57626"/>
                  </a:lnTo>
                  <a:cubicBezTo>
                    <a:pt x="469106" y="57626"/>
                    <a:pt x="488156" y="38576"/>
                    <a:pt x="488156" y="15716"/>
                  </a:cubicBezTo>
                  <a:lnTo>
                    <a:pt x="488156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46C1B4E-7932-4411-ADEE-738D4EB9AB4F}"/>
                </a:ext>
              </a:extLst>
            </p:cNvPr>
            <p:cNvSpPr/>
            <p:nvPr/>
          </p:nvSpPr>
          <p:spPr bwMode="gray">
            <a:xfrm>
              <a:off x="3132278" y="2346484"/>
              <a:ext cx="235828" cy="482376"/>
            </a:xfrm>
            <a:custGeom>
              <a:avLst/>
              <a:gdLst/>
              <a:ahLst/>
              <a:cxnLst/>
              <a:rect l="0" t="0" r="0" b="0"/>
              <a:pathLst>
                <a:path w="209550" h="428625">
                  <a:moveTo>
                    <a:pt x="205264" y="391001"/>
                  </a:moveTo>
                  <a:lnTo>
                    <a:pt x="109061" y="428149"/>
                  </a:lnTo>
                  <a:lnTo>
                    <a:pt x="7144" y="391001"/>
                  </a:lnTo>
                  <a:lnTo>
                    <a:pt x="7144" y="48101"/>
                  </a:lnTo>
                  <a:lnTo>
                    <a:pt x="106204" y="7144"/>
                  </a:lnTo>
                  <a:lnTo>
                    <a:pt x="205264" y="48101"/>
                  </a:ln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03E67C2-61A7-4327-B9AE-EB39024D08C9}"/>
                </a:ext>
              </a:extLst>
            </p:cNvPr>
            <p:cNvSpPr/>
            <p:nvPr/>
          </p:nvSpPr>
          <p:spPr bwMode="gray">
            <a:xfrm>
              <a:off x="3132278" y="2327189"/>
              <a:ext cx="235828" cy="75036"/>
            </a:xfrm>
            <a:custGeom>
              <a:avLst/>
              <a:gdLst/>
              <a:ahLst/>
              <a:cxnLst/>
              <a:rect l="0" t="0" r="0" b="0"/>
              <a:pathLst>
                <a:path w="209550" h="66675">
                  <a:moveTo>
                    <a:pt x="205264" y="65246"/>
                  </a:moveTo>
                  <a:lnTo>
                    <a:pt x="205264" y="44291"/>
                  </a:lnTo>
                  <a:cubicBezTo>
                    <a:pt x="205264" y="23336"/>
                    <a:pt x="188119" y="7144"/>
                    <a:pt x="168116" y="7144"/>
                  </a:cubicBezTo>
                  <a:lnTo>
                    <a:pt x="44291" y="7144"/>
                  </a:lnTo>
                  <a:cubicBezTo>
                    <a:pt x="24289" y="7144"/>
                    <a:pt x="7144" y="24289"/>
                    <a:pt x="7144" y="44291"/>
                  </a:cubicBezTo>
                  <a:lnTo>
                    <a:pt x="7144" y="65246"/>
                  </a:lnTo>
                  <a:lnTo>
                    <a:pt x="205264" y="6524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D3A9CA2-5D0F-4251-A1DB-C27B4C28C03D}"/>
                </a:ext>
              </a:extLst>
            </p:cNvPr>
            <p:cNvSpPr/>
            <p:nvPr/>
          </p:nvSpPr>
          <p:spPr bwMode="gray">
            <a:xfrm>
              <a:off x="3132278" y="2778478"/>
              <a:ext cx="235828" cy="64317"/>
            </a:xfrm>
            <a:custGeom>
              <a:avLst/>
              <a:gdLst/>
              <a:ahLst/>
              <a:cxnLst/>
              <a:rect l="0" t="0" r="0" b="0"/>
              <a:pathLst>
                <a:path w="209550" h="57150">
                  <a:moveTo>
                    <a:pt x="7144" y="7144"/>
                  </a:moveTo>
                  <a:lnTo>
                    <a:pt x="7144" y="19526"/>
                  </a:lnTo>
                  <a:cubicBezTo>
                    <a:pt x="7144" y="40481"/>
                    <a:pt x="24289" y="56674"/>
                    <a:pt x="44291" y="56674"/>
                  </a:cubicBezTo>
                  <a:lnTo>
                    <a:pt x="167164" y="56674"/>
                  </a:lnTo>
                  <a:cubicBezTo>
                    <a:pt x="188119" y="56674"/>
                    <a:pt x="204311" y="39529"/>
                    <a:pt x="204311" y="19526"/>
                  </a:cubicBezTo>
                  <a:lnTo>
                    <a:pt x="204311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39DA858-1E17-41E2-A370-09FD78386FD7}"/>
                </a:ext>
              </a:extLst>
            </p:cNvPr>
            <p:cNvSpPr/>
            <p:nvPr/>
          </p:nvSpPr>
          <p:spPr bwMode="gray">
            <a:xfrm>
              <a:off x="3407769" y="2427952"/>
              <a:ext cx="375181" cy="375181"/>
            </a:xfrm>
            <a:custGeom>
              <a:avLst/>
              <a:gdLst/>
              <a:ahLst/>
              <a:cxnLst/>
              <a:rect l="0" t="0" r="0" b="0"/>
              <a:pathLst>
                <a:path w="333375" h="333375">
                  <a:moveTo>
                    <a:pt x="329089" y="168116"/>
                  </a:moveTo>
                  <a:cubicBezTo>
                    <a:pt x="329089" y="257019"/>
                    <a:pt x="257019" y="329089"/>
                    <a:pt x="168116" y="329089"/>
                  </a:cubicBezTo>
                  <a:cubicBezTo>
                    <a:pt x="79214" y="329089"/>
                    <a:pt x="7144" y="257019"/>
                    <a:pt x="7144" y="168116"/>
                  </a:cubicBezTo>
                  <a:cubicBezTo>
                    <a:pt x="7144" y="79214"/>
                    <a:pt x="79214" y="7144"/>
                    <a:pt x="168116" y="7144"/>
                  </a:cubicBezTo>
                  <a:cubicBezTo>
                    <a:pt x="257019" y="7144"/>
                    <a:pt x="329089" y="79214"/>
                    <a:pt x="329089" y="168116"/>
                  </a:cubicBez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982D7D2-16E2-4E71-A0C9-3E8F510C3D69}"/>
                </a:ext>
              </a:extLst>
            </p:cNvPr>
            <p:cNvSpPr/>
            <p:nvPr/>
          </p:nvSpPr>
          <p:spPr bwMode="gray">
            <a:xfrm>
              <a:off x="3436711" y="2456894"/>
              <a:ext cx="310864" cy="310864"/>
            </a:xfrm>
            <a:custGeom>
              <a:avLst/>
              <a:gdLst/>
              <a:ahLst/>
              <a:cxnLst/>
              <a:rect l="0" t="0" r="0" b="0"/>
              <a:pathLst>
                <a:path w="276225" h="276225">
                  <a:moveTo>
                    <a:pt x="277654" y="142399"/>
                  </a:moveTo>
                  <a:cubicBezTo>
                    <a:pt x="277654" y="217098"/>
                    <a:pt x="217098" y="277654"/>
                    <a:pt x="142399" y="277654"/>
                  </a:cubicBezTo>
                  <a:cubicBezTo>
                    <a:pt x="67699" y="277654"/>
                    <a:pt x="7144" y="217098"/>
                    <a:pt x="7144" y="142399"/>
                  </a:cubicBezTo>
                  <a:cubicBezTo>
                    <a:pt x="7144" y="67699"/>
                    <a:pt x="67699" y="7144"/>
                    <a:pt x="142399" y="7144"/>
                  </a:cubicBezTo>
                  <a:cubicBezTo>
                    <a:pt x="217098" y="7144"/>
                    <a:pt x="277654" y="67699"/>
                    <a:pt x="277654" y="142399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6D67E79-9064-4B8F-BA3E-B5213A78A1AD}"/>
                </a:ext>
              </a:extLst>
            </p:cNvPr>
            <p:cNvSpPr/>
            <p:nvPr/>
          </p:nvSpPr>
          <p:spPr bwMode="gray">
            <a:xfrm>
              <a:off x="3588927" y="2609110"/>
              <a:ext cx="160792" cy="160792"/>
            </a:xfrm>
            <a:custGeom>
              <a:avLst/>
              <a:gdLst/>
              <a:ahLst/>
              <a:cxnLst/>
              <a:rect l="0" t="0" r="0" b="0"/>
              <a:pathLst>
                <a:path w="142875" h="142875">
                  <a:moveTo>
                    <a:pt x="7144" y="141446"/>
                  </a:moveTo>
                  <a:lnTo>
                    <a:pt x="7144" y="7144"/>
                  </a:lnTo>
                  <a:lnTo>
                    <a:pt x="142399" y="7144"/>
                  </a:lnTo>
                  <a:lnTo>
                    <a:pt x="142399" y="7144"/>
                  </a:lnTo>
                  <a:cubicBezTo>
                    <a:pt x="142399" y="81439"/>
                    <a:pt x="82391" y="141446"/>
                    <a:pt x="7144" y="141446"/>
                  </a:cubicBezTo>
                  <a:lnTo>
                    <a:pt x="7144" y="14144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881B2B0-E706-40DB-902E-6B6B6D6A4E6C}"/>
                </a:ext>
              </a:extLst>
            </p:cNvPr>
            <p:cNvSpPr/>
            <p:nvPr/>
          </p:nvSpPr>
          <p:spPr bwMode="gray">
            <a:xfrm>
              <a:off x="3497812" y="2517996"/>
              <a:ext cx="192950" cy="192950"/>
            </a:xfrm>
            <a:custGeom>
              <a:avLst/>
              <a:gdLst/>
              <a:ahLst/>
              <a:cxnLst/>
              <a:rect l="0" t="0" r="0" b="0"/>
              <a:pathLst>
                <a:path w="171450" h="171450">
                  <a:moveTo>
                    <a:pt x="169069" y="88106"/>
                  </a:moveTo>
                  <a:cubicBezTo>
                    <a:pt x="169069" y="132821"/>
                    <a:pt x="132821" y="169069"/>
                    <a:pt x="88106" y="169069"/>
                  </a:cubicBezTo>
                  <a:cubicBezTo>
                    <a:pt x="43392" y="169069"/>
                    <a:pt x="7144" y="132821"/>
                    <a:pt x="7144" y="88106"/>
                  </a:cubicBezTo>
                  <a:cubicBezTo>
                    <a:pt x="7144" y="43392"/>
                    <a:pt x="43392" y="7144"/>
                    <a:pt x="88106" y="7144"/>
                  </a:cubicBezTo>
                  <a:cubicBezTo>
                    <a:pt x="132821" y="7144"/>
                    <a:pt x="169069" y="43392"/>
                    <a:pt x="169069" y="8810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2AA46AB-18A0-4251-B4B2-A28EA46FABC6}"/>
                </a:ext>
              </a:extLst>
            </p:cNvPr>
            <p:cNvSpPr/>
            <p:nvPr/>
          </p:nvSpPr>
          <p:spPr bwMode="gray">
            <a:xfrm>
              <a:off x="3528898" y="2549081"/>
              <a:ext cx="75036" cy="75036"/>
            </a:xfrm>
            <a:custGeom>
              <a:avLst/>
              <a:gdLst/>
              <a:ahLst/>
              <a:cxnLst/>
              <a:rect l="0" t="0" r="0" b="0"/>
              <a:pathLst>
                <a:path w="66675" h="66675">
                  <a:moveTo>
                    <a:pt x="68104" y="37624"/>
                  </a:moveTo>
                  <a:cubicBezTo>
                    <a:pt x="68104" y="54457"/>
                    <a:pt x="54457" y="68104"/>
                    <a:pt x="37624" y="68104"/>
                  </a:cubicBezTo>
                  <a:cubicBezTo>
                    <a:pt x="20790" y="68104"/>
                    <a:pt x="7144" y="54457"/>
                    <a:pt x="7144" y="37624"/>
                  </a:cubicBezTo>
                  <a:cubicBezTo>
                    <a:pt x="7144" y="20790"/>
                    <a:pt x="20790" y="7144"/>
                    <a:pt x="37624" y="7144"/>
                  </a:cubicBezTo>
                  <a:cubicBezTo>
                    <a:pt x="54457" y="7144"/>
                    <a:pt x="68104" y="20790"/>
                    <a:pt x="68104" y="3762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F43424F-38F4-432B-AE52-7BC0881813F7}"/>
                </a:ext>
              </a:extLst>
            </p:cNvPr>
            <p:cNvSpPr/>
            <p:nvPr/>
          </p:nvSpPr>
          <p:spPr bwMode="gray">
            <a:xfrm>
              <a:off x="3388474" y="2416160"/>
              <a:ext cx="64317" cy="64317"/>
            </a:xfrm>
            <a:custGeom>
              <a:avLst/>
              <a:gdLst/>
              <a:ahLst/>
              <a:cxnLst/>
              <a:rect l="0" t="0" r="0" b="0"/>
              <a:pathLst>
                <a:path w="57150" h="57150">
                  <a:moveTo>
                    <a:pt x="58579" y="32861"/>
                  </a:moveTo>
                  <a:cubicBezTo>
                    <a:pt x="58579" y="47065"/>
                    <a:pt x="47065" y="58579"/>
                    <a:pt x="32861" y="58579"/>
                  </a:cubicBezTo>
                  <a:cubicBezTo>
                    <a:pt x="18658" y="58579"/>
                    <a:pt x="7144" y="47065"/>
                    <a:pt x="7144" y="32861"/>
                  </a:cubicBezTo>
                  <a:cubicBezTo>
                    <a:pt x="7144" y="18658"/>
                    <a:pt x="18658" y="7144"/>
                    <a:pt x="32861" y="7144"/>
                  </a:cubicBezTo>
                  <a:cubicBezTo>
                    <a:pt x="47065" y="7144"/>
                    <a:pt x="58579" y="18658"/>
                    <a:pt x="58579" y="328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A05F177-6194-465B-BE2A-800E5ED64142}"/>
                </a:ext>
              </a:extLst>
            </p:cNvPr>
            <p:cNvSpPr/>
            <p:nvPr/>
          </p:nvSpPr>
          <p:spPr bwMode="gray">
            <a:xfrm>
              <a:off x="3132278" y="2392577"/>
              <a:ext cx="96475" cy="396620"/>
            </a:xfrm>
            <a:custGeom>
              <a:avLst/>
              <a:gdLst/>
              <a:ahLst/>
              <a:cxnLst/>
              <a:rect l="0" t="0" r="0" b="0"/>
              <a:pathLst>
                <a:path w="85725" h="352425">
                  <a:moveTo>
                    <a:pt x="7144" y="7144"/>
                  </a:moveTo>
                  <a:lnTo>
                    <a:pt x="83344" y="7144"/>
                  </a:lnTo>
                  <a:lnTo>
                    <a:pt x="83344" y="350044"/>
                  </a:lnTo>
                  <a:lnTo>
                    <a:pt x="7144" y="35004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3D552AA-E188-4FE9-820E-7624D3B5EABD}"/>
                </a:ext>
              </a:extLst>
            </p:cNvPr>
            <p:cNvSpPr/>
            <p:nvPr/>
          </p:nvSpPr>
          <p:spPr bwMode="gray">
            <a:xfrm>
              <a:off x="3451718" y="2316470"/>
              <a:ext cx="289425" cy="85756"/>
            </a:xfrm>
            <a:custGeom>
              <a:avLst/>
              <a:gdLst/>
              <a:ahLst/>
              <a:cxnLst/>
              <a:rect l="0" t="0" r="0" b="0"/>
              <a:pathLst>
                <a:path w="257175" h="76200">
                  <a:moveTo>
                    <a:pt x="251936" y="75724"/>
                  </a:moveTo>
                  <a:lnTo>
                    <a:pt x="7144" y="75724"/>
                  </a:lnTo>
                  <a:lnTo>
                    <a:pt x="41434" y="17621"/>
                  </a:lnTo>
                  <a:cubicBezTo>
                    <a:pt x="45244" y="10954"/>
                    <a:pt x="52864" y="7144"/>
                    <a:pt x="60484" y="7144"/>
                  </a:cubicBezTo>
                  <a:lnTo>
                    <a:pt x="198596" y="7144"/>
                  </a:lnTo>
                  <a:cubicBezTo>
                    <a:pt x="206216" y="7144"/>
                    <a:pt x="213836" y="10954"/>
                    <a:pt x="217646" y="17621"/>
                  </a:cubicBezTo>
                  <a:lnTo>
                    <a:pt x="251936" y="7572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8146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0059" y="1465289"/>
            <a:ext cx="11239464" cy="1946203"/>
          </a:xfrm>
        </p:spPr>
        <p:txBody>
          <a:bodyPr/>
          <a:lstStyle>
            <a:lvl1pPr marL="0" indent="0">
              <a:buNone/>
              <a:defRPr sz="285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53449" indent="0">
              <a:buNone/>
              <a:defRPr sz="244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41" indent="0">
              <a:buNone/>
              <a:defRPr sz="204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30773" indent="0">
              <a:buNone/>
              <a:defRPr sz="183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71912" indent="0">
              <a:buNone/>
              <a:defRPr sz="183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596046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95914" y="6281748"/>
            <a:ext cx="4572000" cy="11209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50843" eaLnBrk="0" hangingPunct="0"/>
            <a:r>
              <a:rPr lang="en-US" sz="714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95915" y="597450"/>
            <a:ext cx="1393641" cy="29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39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95914" y="1465289"/>
            <a:ext cx="11239789" cy="2260106"/>
          </a:xfrm>
        </p:spPr>
        <p:txBody>
          <a:bodyPr>
            <a:spAutoFit/>
          </a:bodyPr>
          <a:lstStyle>
            <a:lvl1pPr>
              <a:defRPr sz="3672">
                <a:latin typeface="+mn-lt"/>
              </a:defRPr>
            </a:lvl1pPr>
            <a:lvl2pPr>
              <a:defRPr sz="2856">
                <a:latin typeface="+mn-lt"/>
              </a:defRPr>
            </a:lvl2pPr>
            <a:lvl3pPr>
              <a:defRPr sz="2448">
                <a:latin typeface="+mn-lt"/>
              </a:defRPr>
            </a:lvl3pPr>
            <a:lvl4pPr>
              <a:defRPr sz="2040">
                <a:latin typeface="+mn-lt"/>
              </a:defRPr>
            </a:lvl4pPr>
            <a:lvl5pPr>
              <a:defRPr sz="1836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93839"/>
            <a:ext cx="12436476" cy="600688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74" spc="-52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216339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black">
          <a:xfrm>
            <a:off x="4419578" y="6696087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90390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3" y="1211287"/>
            <a:ext cx="11888788" cy="16448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/>
        </p:nvSpPr>
        <p:spPr bwMode="black">
          <a:xfrm>
            <a:off x="4419578" y="6696087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827821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3" y="1211287"/>
            <a:ext cx="11888788" cy="16448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/>
        </p:nvSpPr>
        <p:spPr bwMode="black">
          <a:xfrm>
            <a:off x="4419578" y="6696087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91629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black">
          <a:xfrm>
            <a:off x="4419578" y="6696087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11007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312122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white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white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8" name="Freeform 12"/>
            <p:cNvSpPr>
              <a:spLocks noEditPoints="1"/>
            </p:cNvSpPr>
            <p:nvPr/>
          </p:nvSpPr>
          <p:spPr bwMode="white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381564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5"/>
          <p:cNvSpPr>
            <a:spLocks noChangeArrowheads="1"/>
          </p:cNvSpPr>
          <p:nvPr userDrawn="1"/>
        </p:nvSpPr>
        <p:spPr bwMode="auto">
          <a:xfrm>
            <a:off x="3175" y="4395788"/>
            <a:ext cx="12433300" cy="2601913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auto">
          <a:xfrm>
            <a:off x="0" y="5843588"/>
            <a:ext cx="12433301" cy="1154113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1" name="Rectangle 8"/>
          <p:cNvSpPr>
            <a:spLocks noChangeArrowheads="1"/>
          </p:cNvSpPr>
          <p:nvPr userDrawn="1"/>
        </p:nvSpPr>
        <p:spPr bwMode="auto">
          <a:xfrm>
            <a:off x="3175" y="3409950"/>
            <a:ext cx="12430127" cy="282575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2" name="Rectangle 21"/>
          <p:cNvSpPr/>
          <p:nvPr userDrawn="1"/>
        </p:nvSpPr>
        <p:spPr bwMode="white">
          <a:xfrm>
            <a:off x="0" y="-318"/>
            <a:ext cx="12435840" cy="6995160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6"/>
          <p:cNvSpPr>
            <a:spLocks noChangeArrowheads="1"/>
          </p:cNvSpPr>
          <p:nvPr userDrawn="1"/>
        </p:nvSpPr>
        <p:spPr bwMode="auto">
          <a:xfrm>
            <a:off x="3175" y="4395788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5373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9" grpId="0"/>
      <p:bldP spid="9" grpId="1"/>
      <p:bldP spid="9" grpId="2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/>
      <p:bldP spid="5" grpId="2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76543994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13764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348026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731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7448" y="304193"/>
            <a:ext cx="440944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60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802062"/>
            <a:ext cx="12436475" cy="298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8043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7041105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 userDrawn="1"/>
        </p:nvSpPr>
        <p:spPr>
          <a:xfrm>
            <a:off x="274638" y="1364282"/>
            <a:ext cx="11887200" cy="18319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Q&amp;A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" y="3410196"/>
            <a:ext cx="12435840" cy="310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39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37109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314969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617857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6152"/>
            <a:ext cx="11887199" cy="2131353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736725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73072"/>
          </a:xfrm>
        </p:spPr>
        <p:txBody>
          <a:bodyPr/>
          <a:lstStyle>
            <a:lvl1pPr marL="0" indent="0">
              <a:buNone/>
              <a:defRPr sz="3672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spcBef>
                <a:spcPts val="306"/>
              </a:spcBef>
              <a:spcAft>
                <a:spcPts val="612"/>
              </a:spcAft>
              <a:buFontTx/>
              <a:buNone/>
              <a:defRPr sz="2040"/>
            </a:lvl2pPr>
            <a:lvl3pPr marL="228557" indent="0">
              <a:spcBef>
                <a:spcPts val="306"/>
              </a:spcBef>
              <a:spcAft>
                <a:spcPts val="612"/>
              </a:spcAft>
              <a:buNone/>
              <a:defRPr sz="1836"/>
            </a:lvl3pPr>
            <a:lvl4pPr marL="457112" indent="0">
              <a:spcBef>
                <a:spcPts val="306"/>
              </a:spcBef>
              <a:spcAft>
                <a:spcPts val="612"/>
              </a:spcAft>
              <a:buNone/>
              <a:defRPr sz="1428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685669" indent="0">
              <a:spcBef>
                <a:spcPts val="306"/>
              </a:spcBef>
              <a:spcAft>
                <a:spcPts val="612"/>
              </a:spcAft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7243046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40" y="1212851"/>
            <a:ext cx="11889564" cy="2059025"/>
          </a:xfrm>
        </p:spPr>
        <p:txBody>
          <a:bodyPr/>
          <a:lstStyle>
            <a:lvl1pPr marL="0" indent="0">
              <a:buNone/>
              <a:defRPr/>
            </a:lvl1pPr>
            <a:lvl2pPr marL="28572" indent="0">
              <a:buNone/>
              <a:defRPr sz="2000"/>
            </a:lvl2pPr>
            <a:lvl3pPr marL="223819" indent="0">
              <a:buNone/>
              <a:defRPr sz="2000"/>
            </a:lvl3pPr>
            <a:lvl4pPr marL="476208" indent="0">
              <a:buNone/>
              <a:defRPr sz="1800"/>
            </a:lvl4pPr>
            <a:lvl5pPr marL="73971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974435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837679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in (event name)">
    <p:bg bwMode="gray"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 userDrawn="1"/>
        </p:nvGrpSpPr>
        <p:grpSpPr>
          <a:xfrm>
            <a:off x="9163050" y="4660900"/>
            <a:ext cx="511175" cy="787400"/>
            <a:chOff x="8189913" y="3194051"/>
            <a:chExt cx="511175" cy="787400"/>
          </a:xfrm>
        </p:grpSpPr>
        <p:sp>
          <p:nvSpPr>
            <p:cNvPr id="69" name="Freeform 65"/>
            <p:cNvSpPr>
              <a:spLocks/>
            </p:cNvSpPr>
            <p:nvPr userDrawn="1"/>
          </p:nvSpPr>
          <p:spPr bwMode="auto">
            <a:xfrm>
              <a:off x="8361363" y="3390901"/>
              <a:ext cx="169863" cy="96838"/>
            </a:xfrm>
            <a:custGeom>
              <a:avLst/>
              <a:gdLst>
                <a:gd name="T0" fmla="*/ 107 w 107"/>
                <a:gd name="T1" fmla="*/ 30 h 61"/>
                <a:gd name="T2" fmla="*/ 53 w 107"/>
                <a:gd name="T3" fmla="*/ 0 h 61"/>
                <a:gd name="T4" fmla="*/ 0 w 107"/>
                <a:gd name="T5" fmla="*/ 30 h 61"/>
                <a:gd name="T6" fmla="*/ 54 w 107"/>
                <a:gd name="T7" fmla="*/ 61 h 61"/>
                <a:gd name="T8" fmla="*/ 107 w 107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61">
                  <a:moveTo>
                    <a:pt x="107" y="30"/>
                  </a:moveTo>
                  <a:lnTo>
                    <a:pt x="53" y="0"/>
                  </a:lnTo>
                  <a:lnTo>
                    <a:pt x="0" y="30"/>
                  </a:lnTo>
                  <a:lnTo>
                    <a:pt x="54" y="61"/>
                  </a:lnTo>
                  <a:lnTo>
                    <a:pt x="107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6"/>
            <p:cNvSpPr>
              <a:spLocks/>
            </p:cNvSpPr>
            <p:nvPr userDrawn="1"/>
          </p:nvSpPr>
          <p:spPr bwMode="auto">
            <a:xfrm>
              <a:off x="8447088" y="3340101"/>
              <a:ext cx="254000" cy="344488"/>
            </a:xfrm>
            <a:custGeom>
              <a:avLst/>
              <a:gdLst>
                <a:gd name="T0" fmla="*/ 0 w 160"/>
                <a:gd name="T1" fmla="*/ 217 h 217"/>
                <a:gd name="T2" fmla="*/ 160 w 160"/>
                <a:gd name="T3" fmla="*/ 124 h 217"/>
                <a:gd name="T4" fmla="*/ 160 w 160"/>
                <a:gd name="T5" fmla="*/ 0 h 217"/>
                <a:gd name="T6" fmla="*/ 0 w 160"/>
                <a:gd name="T7" fmla="*/ 93 h 217"/>
                <a:gd name="T8" fmla="*/ 0 w 160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7">
                  <a:moveTo>
                    <a:pt x="0" y="217"/>
                  </a:moveTo>
                  <a:lnTo>
                    <a:pt x="160" y="124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7"/>
            <p:cNvSpPr>
              <a:spLocks/>
            </p:cNvSpPr>
            <p:nvPr userDrawn="1"/>
          </p:nvSpPr>
          <p:spPr bwMode="auto">
            <a:xfrm>
              <a:off x="8274050" y="3389313"/>
              <a:ext cx="173038" cy="296863"/>
            </a:xfrm>
            <a:custGeom>
              <a:avLst/>
              <a:gdLst>
                <a:gd name="T0" fmla="*/ 109 w 109"/>
                <a:gd name="T1" fmla="*/ 187 h 187"/>
                <a:gd name="T2" fmla="*/ 0 w 109"/>
                <a:gd name="T3" fmla="*/ 124 h 187"/>
                <a:gd name="T4" fmla="*/ 0 w 109"/>
                <a:gd name="T5" fmla="*/ 0 h 187"/>
                <a:gd name="T6" fmla="*/ 109 w 109"/>
                <a:gd name="T7" fmla="*/ 62 h 187"/>
                <a:gd name="T8" fmla="*/ 109 w 109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87">
                  <a:moveTo>
                    <a:pt x="109" y="187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09" y="62"/>
                  </a:lnTo>
                  <a:lnTo>
                    <a:pt x="109" y="187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8"/>
            <p:cNvSpPr>
              <a:spLocks/>
            </p:cNvSpPr>
            <p:nvPr userDrawn="1"/>
          </p:nvSpPr>
          <p:spPr bwMode="auto">
            <a:xfrm>
              <a:off x="8189913" y="3635376"/>
              <a:ext cx="150813" cy="233363"/>
            </a:xfrm>
            <a:custGeom>
              <a:avLst/>
              <a:gdLst>
                <a:gd name="T0" fmla="*/ 52 w 93"/>
                <a:gd name="T1" fmla="*/ 30 h 145"/>
                <a:gd name="T2" fmla="*/ 0 w 93"/>
                <a:gd name="T3" fmla="*/ 0 h 145"/>
                <a:gd name="T4" fmla="*/ 0 w 93"/>
                <a:gd name="T5" fmla="*/ 122 h 145"/>
                <a:gd name="T6" fmla="*/ 20 w 93"/>
                <a:gd name="T7" fmla="*/ 119 h 145"/>
                <a:gd name="T8" fmla="*/ 81 w 93"/>
                <a:gd name="T9" fmla="*/ 145 h 145"/>
                <a:gd name="T10" fmla="*/ 93 w 93"/>
                <a:gd name="T11" fmla="*/ 117 h 145"/>
                <a:gd name="T12" fmla="*/ 52 w 93"/>
                <a:gd name="T13" fmla="*/ 93 h 145"/>
                <a:gd name="T14" fmla="*/ 52 w 93"/>
                <a:gd name="T15" fmla="*/ 3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45">
                  <a:moveTo>
                    <a:pt x="52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7" y="120"/>
                    <a:pt x="13" y="119"/>
                    <a:pt x="20" y="119"/>
                  </a:cubicBezTo>
                  <a:cubicBezTo>
                    <a:pt x="44" y="119"/>
                    <a:pt x="65" y="129"/>
                    <a:pt x="81" y="145"/>
                  </a:cubicBezTo>
                  <a:cubicBezTo>
                    <a:pt x="84" y="135"/>
                    <a:pt x="88" y="125"/>
                    <a:pt x="93" y="117"/>
                  </a:cubicBezTo>
                  <a:cubicBezTo>
                    <a:pt x="52" y="93"/>
                    <a:pt x="52" y="93"/>
                    <a:pt x="52" y="93"/>
                  </a:cubicBezTo>
                  <a:lnTo>
                    <a:pt x="52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9"/>
            <p:cNvSpPr>
              <a:spLocks/>
            </p:cNvSpPr>
            <p:nvPr userDrawn="1"/>
          </p:nvSpPr>
          <p:spPr bwMode="auto">
            <a:xfrm>
              <a:off x="8447088" y="3536951"/>
              <a:ext cx="254000" cy="244475"/>
            </a:xfrm>
            <a:custGeom>
              <a:avLst/>
              <a:gdLst>
                <a:gd name="T0" fmla="*/ 0 w 160"/>
                <a:gd name="T1" fmla="*/ 154 h 154"/>
                <a:gd name="T2" fmla="*/ 160 w 160"/>
                <a:gd name="T3" fmla="*/ 62 h 154"/>
                <a:gd name="T4" fmla="*/ 160 w 160"/>
                <a:gd name="T5" fmla="*/ 0 h 154"/>
                <a:gd name="T6" fmla="*/ 0 w 160"/>
                <a:gd name="T7" fmla="*/ 94 h 154"/>
                <a:gd name="T8" fmla="*/ 0 w 160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54">
                  <a:moveTo>
                    <a:pt x="0" y="154"/>
                  </a:moveTo>
                  <a:lnTo>
                    <a:pt x="160" y="62"/>
                  </a:lnTo>
                  <a:lnTo>
                    <a:pt x="160" y="0"/>
                  </a:lnTo>
                  <a:lnTo>
                    <a:pt x="0" y="94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0"/>
            <p:cNvSpPr>
              <a:spLocks/>
            </p:cNvSpPr>
            <p:nvPr userDrawn="1"/>
          </p:nvSpPr>
          <p:spPr bwMode="auto">
            <a:xfrm>
              <a:off x="8447088" y="3633788"/>
              <a:ext cx="254000" cy="347663"/>
            </a:xfrm>
            <a:custGeom>
              <a:avLst/>
              <a:gdLst>
                <a:gd name="T0" fmla="*/ 0 w 160"/>
                <a:gd name="T1" fmla="*/ 219 h 219"/>
                <a:gd name="T2" fmla="*/ 160 w 160"/>
                <a:gd name="T3" fmla="*/ 125 h 219"/>
                <a:gd name="T4" fmla="*/ 160 w 160"/>
                <a:gd name="T5" fmla="*/ 0 h 219"/>
                <a:gd name="T6" fmla="*/ 0 w 160"/>
                <a:gd name="T7" fmla="*/ 93 h 219"/>
                <a:gd name="T8" fmla="*/ 0 w 160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9">
                  <a:moveTo>
                    <a:pt x="0" y="219"/>
                  </a:moveTo>
                  <a:lnTo>
                    <a:pt x="160" y="125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1"/>
            <p:cNvSpPr>
              <a:spLocks/>
            </p:cNvSpPr>
            <p:nvPr userDrawn="1"/>
          </p:nvSpPr>
          <p:spPr bwMode="auto">
            <a:xfrm>
              <a:off x="8189913" y="3824288"/>
              <a:ext cx="257175" cy="155575"/>
            </a:xfrm>
            <a:custGeom>
              <a:avLst/>
              <a:gdLst>
                <a:gd name="T0" fmla="*/ 158 w 158"/>
                <a:gd name="T1" fmla="*/ 37 h 96"/>
                <a:gd name="T2" fmla="*/ 158 w 158"/>
                <a:gd name="T3" fmla="*/ 37 h 96"/>
                <a:gd name="T4" fmla="*/ 93 w 158"/>
                <a:gd name="T5" fmla="*/ 0 h 96"/>
                <a:gd name="T6" fmla="*/ 81 w 158"/>
                <a:gd name="T7" fmla="*/ 28 h 96"/>
                <a:gd name="T8" fmla="*/ 20 w 158"/>
                <a:gd name="T9" fmla="*/ 2 h 96"/>
                <a:gd name="T10" fmla="*/ 0 w 158"/>
                <a:gd name="T11" fmla="*/ 5 h 96"/>
                <a:gd name="T12" fmla="*/ 0 w 158"/>
                <a:gd name="T13" fmla="*/ 5 h 96"/>
                <a:gd name="T14" fmla="*/ 158 w 158"/>
                <a:gd name="T15" fmla="*/ 96 h 96"/>
                <a:gd name="T16" fmla="*/ 158 w 158"/>
                <a:gd name="T17" fmla="*/ 96 h 96"/>
                <a:gd name="T18" fmla="*/ 158 w 158"/>
                <a:gd name="T19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96">
                  <a:moveTo>
                    <a:pt x="158" y="37"/>
                  </a:moveTo>
                  <a:cubicBezTo>
                    <a:pt x="158" y="37"/>
                    <a:pt x="158" y="37"/>
                    <a:pt x="158" y="37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8" y="8"/>
                    <a:pt x="84" y="18"/>
                    <a:pt x="81" y="28"/>
                  </a:cubicBezTo>
                  <a:cubicBezTo>
                    <a:pt x="65" y="12"/>
                    <a:pt x="44" y="2"/>
                    <a:pt x="20" y="2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96"/>
                    <a:pt x="158" y="96"/>
                    <a:pt x="158" y="96"/>
                  </a:cubicBezTo>
                  <a:lnTo>
                    <a:pt x="158" y="37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2"/>
            <p:cNvSpPr>
              <a:spLocks/>
            </p:cNvSpPr>
            <p:nvPr userDrawn="1"/>
          </p:nvSpPr>
          <p:spPr bwMode="auto">
            <a:xfrm>
              <a:off x="8189913" y="3194051"/>
              <a:ext cx="511175" cy="587375"/>
            </a:xfrm>
            <a:custGeom>
              <a:avLst/>
              <a:gdLst>
                <a:gd name="T0" fmla="*/ 162 w 322"/>
                <a:gd name="T1" fmla="*/ 309 h 370"/>
                <a:gd name="T2" fmla="*/ 162 w 322"/>
                <a:gd name="T3" fmla="*/ 309 h 370"/>
                <a:gd name="T4" fmla="*/ 53 w 322"/>
                <a:gd name="T5" fmla="*/ 247 h 370"/>
                <a:gd name="T6" fmla="*/ 53 w 322"/>
                <a:gd name="T7" fmla="*/ 123 h 370"/>
                <a:gd name="T8" fmla="*/ 162 w 322"/>
                <a:gd name="T9" fmla="*/ 60 h 370"/>
                <a:gd name="T10" fmla="*/ 270 w 322"/>
                <a:gd name="T11" fmla="*/ 123 h 370"/>
                <a:gd name="T12" fmla="*/ 270 w 322"/>
                <a:gd name="T13" fmla="*/ 123 h 370"/>
                <a:gd name="T14" fmla="*/ 322 w 322"/>
                <a:gd name="T15" fmla="*/ 92 h 370"/>
                <a:gd name="T16" fmla="*/ 162 w 322"/>
                <a:gd name="T17" fmla="*/ 0 h 370"/>
                <a:gd name="T18" fmla="*/ 0 w 322"/>
                <a:gd name="T19" fmla="*/ 92 h 370"/>
                <a:gd name="T20" fmla="*/ 0 w 322"/>
                <a:gd name="T21" fmla="*/ 278 h 370"/>
                <a:gd name="T22" fmla="*/ 162 w 322"/>
                <a:gd name="T23" fmla="*/ 370 h 370"/>
                <a:gd name="T24" fmla="*/ 162 w 322"/>
                <a:gd name="T25" fmla="*/ 370 h 370"/>
                <a:gd name="T26" fmla="*/ 162 w 322"/>
                <a:gd name="T27" fmla="*/ 30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" h="370">
                  <a:moveTo>
                    <a:pt x="162" y="309"/>
                  </a:moveTo>
                  <a:lnTo>
                    <a:pt x="162" y="309"/>
                  </a:lnTo>
                  <a:lnTo>
                    <a:pt x="53" y="247"/>
                  </a:lnTo>
                  <a:lnTo>
                    <a:pt x="53" y="123"/>
                  </a:lnTo>
                  <a:lnTo>
                    <a:pt x="162" y="60"/>
                  </a:lnTo>
                  <a:lnTo>
                    <a:pt x="270" y="123"/>
                  </a:lnTo>
                  <a:lnTo>
                    <a:pt x="270" y="123"/>
                  </a:lnTo>
                  <a:lnTo>
                    <a:pt x="322" y="92"/>
                  </a:lnTo>
                  <a:lnTo>
                    <a:pt x="162" y="0"/>
                  </a:lnTo>
                  <a:lnTo>
                    <a:pt x="0" y="92"/>
                  </a:lnTo>
                  <a:lnTo>
                    <a:pt x="0" y="278"/>
                  </a:lnTo>
                  <a:lnTo>
                    <a:pt x="162" y="370"/>
                  </a:lnTo>
                  <a:lnTo>
                    <a:pt x="162" y="370"/>
                  </a:lnTo>
                  <a:lnTo>
                    <a:pt x="162" y="30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" name="Group 81"/>
          <p:cNvGrpSpPr/>
          <p:nvPr userDrawn="1"/>
        </p:nvGrpSpPr>
        <p:grpSpPr>
          <a:xfrm>
            <a:off x="5543550" y="4829175"/>
            <a:ext cx="458788" cy="709612"/>
            <a:chOff x="4570413" y="3209926"/>
            <a:chExt cx="458788" cy="709612"/>
          </a:xfrm>
        </p:grpSpPr>
        <p:sp>
          <p:nvSpPr>
            <p:cNvPr id="25" name="Freeform 21"/>
            <p:cNvSpPr>
              <a:spLocks/>
            </p:cNvSpPr>
            <p:nvPr userDrawn="1"/>
          </p:nvSpPr>
          <p:spPr bwMode="auto">
            <a:xfrm>
              <a:off x="4721225" y="3386138"/>
              <a:ext cx="153988" cy="88900"/>
            </a:xfrm>
            <a:custGeom>
              <a:avLst/>
              <a:gdLst>
                <a:gd name="T0" fmla="*/ 97 w 97"/>
                <a:gd name="T1" fmla="*/ 28 h 56"/>
                <a:gd name="T2" fmla="*/ 49 w 97"/>
                <a:gd name="T3" fmla="*/ 0 h 56"/>
                <a:gd name="T4" fmla="*/ 0 w 97"/>
                <a:gd name="T5" fmla="*/ 28 h 56"/>
                <a:gd name="T6" fmla="*/ 49 w 97"/>
                <a:gd name="T7" fmla="*/ 56 h 56"/>
                <a:gd name="T8" fmla="*/ 97 w 97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6">
                  <a:moveTo>
                    <a:pt x="97" y="28"/>
                  </a:moveTo>
                  <a:lnTo>
                    <a:pt x="49" y="0"/>
                  </a:lnTo>
                  <a:lnTo>
                    <a:pt x="0" y="28"/>
                  </a:lnTo>
                  <a:lnTo>
                    <a:pt x="49" y="56"/>
                  </a:lnTo>
                  <a:lnTo>
                    <a:pt x="97" y="2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/>
            </p:cNvSpPr>
            <p:nvPr userDrawn="1"/>
          </p:nvSpPr>
          <p:spPr bwMode="auto">
            <a:xfrm>
              <a:off x="4799013" y="3341688"/>
              <a:ext cx="230188" cy="311150"/>
            </a:xfrm>
            <a:custGeom>
              <a:avLst/>
              <a:gdLst>
                <a:gd name="T0" fmla="*/ 0 w 145"/>
                <a:gd name="T1" fmla="*/ 196 h 196"/>
                <a:gd name="T2" fmla="*/ 145 w 145"/>
                <a:gd name="T3" fmla="*/ 111 h 196"/>
                <a:gd name="T4" fmla="*/ 145 w 145"/>
                <a:gd name="T5" fmla="*/ 0 h 196"/>
                <a:gd name="T6" fmla="*/ 0 w 145"/>
                <a:gd name="T7" fmla="*/ 84 h 196"/>
                <a:gd name="T8" fmla="*/ 0 w 145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6">
                  <a:moveTo>
                    <a:pt x="0" y="196"/>
                  </a:moveTo>
                  <a:lnTo>
                    <a:pt x="145" y="111"/>
                  </a:lnTo>
                  <a:lnTo>
                    <a:pt x="145" y="0"/>
                  </a:lnTo>
                  <a:lnTo>
                    <a:pt x="0" y="84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3"/>
            <p:cNvSpPr>
              <a:spLocks/>
            </p:cNvSpPr>
            <p:nvPr userDrawn="1"/>
          </p:nvSpPr>
          <p:spPr bwMode="auto">
            <a:xfrm>
              <a:off x="4645025" y="3386138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6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6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"/>
            <p:cNvSpPr>
              <a:spLocks/>
            </p:cNvSpPr>
            <p:nvPr userDrawn="1"/>
          </p:nvSpPr>
          <p:spPr bwMode="auto">
            <a:xfrm>
              <a:off x="4570413" y="3606801"/>
              <a:ext cx="134938" cy="212725"/>
            </a:xfrm>
            <a:custGeom>
              <a:avLst/>
              <a:gdLst>
                <a:gd name="T0" fmla="*/ 46 w 84"/>
                <a:gd name="T1" fmla="*/ 27 h 131"/>
                <a:gd name="T2" fmla="*/ 0 w 84"/>
                <a:gd name="T3" fmla="*/ 0 h 131"/>
                <a:gd name="T4" fmla="*/ 0 w 84"/>
                <a:gd name="T5" fmla="*/ 110 h 131"/>
                <a:gd name="T6" fmla="*/ 17 w 84"/>
                <a:gd name="T7" fmla="*/ 108 h 131"/>
                <a:gd name="T8" fmla="*/ 72 w 84"/>
                <a:gd name="T9" fmla="*/ 131 h 131"/>
                <a:gd name="T10" fmla="*/ 84 w 84"/>
                <a:gd name="T11" fmla="*/ 105 h 131"/>
                <a:gd name="T12" fmla="*/ 46 w 84"/>
                <a:gd name="T13" fmla="*/ 84 h 131"/>
                <a:gd name="T14" fmla="*/ 46 w 84"/>
                <a:gd name="T15" fmla="*/ 2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31">
                  <a:moveTo>
                    <a:pt x="46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5" y="108"/>
                    <a:pt x="11" y="108"/>
                    <a:pt x="17" y="108"/>
                  </a:cubicBezTo>
                  <a:cubicBezTo>
                    <a:pt x="39" y="108"/>
                    <a:pt x="58" y="117"/>
                    <a:pt x="72" y="131"/>
                  </a:cubicBezTo>
                  <a:cubicBezTo>
                    <a:pt x="75" y="122"/>
                    <a:pt x="79" y="113"/>
                    <a:pt x="84" y="105"/>
                  </a:cubicBezTo>
                  <a:cubicBezTo>
                    <a:pt x="46" y="84"/>
                    <a:pt x="46" y="84"/>
                    <a:pt x="46" y="84"/>
                  </a:cubicBezTo>
                  <a:lnTo>
                    <a:pt x="4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"/>
            <p:cNvSpPr>
              <a:spLocks/>
            </p:cNvSpPr>
            <p:nvPr userDrawn="1"/>
          </p:nvSpPr>
          <p:spPr bwMode="auto">
            <a:xfrm>
              <a:off x="4799013" y="3517901"/>
              <a:ext cx="230188" cy="222250"/>
            </a:xfrm>
            <a:custGeom>
              <a:avLst/>
              <a:gdLst>
                <a:gd name="T0" fmla="*/ 0 w 145"/>
                <a:gd name="T1" fmla="*/ 140 h 140"/>
                <a:gd name="T2" fmla="*/ 145 w 145"/>
                <a:gd name="T3" fmla="*/ 56 h 140"/>
                <a:gd name="T4" fmla="*/ 145 w 145"/>
                <a:gd name="T5" fmla="*/ 0 h 140"/>
                <a:gd name="T6" fmla="*/ 0 w 145"/>
                <a:gd name="T7" fmla="*/ 86 h 140"/>
                <a:gd name="T8" fmla="*/ 0 w 145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0">
                  <a:moveTo>
                    <a:pt x="0" y="140"/>
                  </a:moveTo>
                  <a:lnTo>
                    <a:pt x="145" y="56"/>
                  </a:lnTo>
                  <a:lnTo>
                    <a:pt x="145" y="0"/>
                  </a:lnTo>
                  <a:lnTo>
                    <a:pt x="0" y="86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6"/>
            <p:cNvSpPr>
              <a:spLocks/>
            </p:cNvSpPr>
            <p:nvPr userDrawn="1"/>
          </p:nvSpPr>
          <p:spPr bwMode="auto">
            <a:xfrm>
              <a:off x="4799013" y="3605213"/>
              <a:ext cx="230188" cy="314325"/>
            </a:xfrm>
            <a:custGeom>
              <a:avLst/>
              <a:gdLst>
                <a:gd name="T0" fmla="*/ 0 w 145"/>
                <a:gd name="T1" fmla="*/ 198 h 198"/>
                <a:gd name="T2" fmla="*/ 145 w 145"/>
                <a:gd name="T3" fmla="*/ 113 h 198"/>
                <a:gd name="T4" fmla="*/ 145 w 145"/>
                <a:gd name="T5" fmla="*/ 0 h 198"/>
                <a:gd name="T6" fmla="*/ 0 w 145"/>
                <a:gd name="T7" fmla="*/ 85 h 198"/>
                <a:gd name="T8" fmla="*/ 0 w 145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8">
                  <a:moveTo>
                    <a:pt x="0" y="198"/>
                  </a:moveTo>
                  <a:lnTo>
                    <a:pt x="145" y="113"/>
                  </a:lnTo>
                  <a:lnTo>
                    <a:pt x="145" y="0"/>
                  </a:lnTo>
                  <a:lnTo>
                    <a:pt x="0" y="85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7"/>
            <p:cNvSpPr>
              <a:spLocks/>
            </p:cNvSpPr>
            <p:nvPr userDrawn="1"/>
          </p:nvSpPr>
          <p:spPr bwMode="auto">
            <a:xfrm>
              <a:off x="4570413" y="3776663"/>
              <a:ext cx="228600" cy="142875"/>
            </a:xfrm>
            <a:custGeom>
              <a:avLst/>
              <a:gdLst>
                <a:gd name="T0" fmla="*/ 142 w 142"/>
                <a:gd name="T1" fmla="*/ 34 h 88"/>
                <a:gd name="T2" fmla="*/ 142 w 142"/>
                <a:gd name="T3" fmla="*/ 34 h 88"/>
                <a:gd name="T4" fmla="*/ 84 w 142"/>
                <a:gd name="T5" fmla="*/ 0 h 88"/>
                <a:gd name="T6" fmla="*/ 72 w 142"/>
                <a:gd name="T7" fmla="*/ 26 h 88"/>
                <a:gd name="T8" fmla="*/ 17 w 142"/>
                <a:gd name="T9" fmla="*/ 3 h 88"/>
                <a:gd name="T10" fmla="*/ 0 w 142"/>
                <a:gd name="T11" fmla="*/ 5 h 88"/>
                <a:gd name="T12" fmla="*/ 0 w 142"/>
                <a:gd name="T13" fmla="*/ 5 h 88"/>
                <a:gd name="T14" fmla="*/ 142 w 142"/>
                <a:gd name="T15" fmla="*/ 88 h 88"/>
                <a:gd name="T16" fmla="*/ 142 w 142"/>
                <a:gd name="T17" fmla="*/ 88 h 88"/>
                <a:gd name="T18" fmla="*/ 142 w 142"/>
                <a:gd name="T19" fmla="*/ 3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88">
                  <a:moveTo>
                    <a:pt x="142" y="34"/>
                  </a:moveTo>
                  <a:cubicBezTo>
                    <a:pt x="142" y="34"/>
                    <a:pt x="142" y="34"/>
                    <a:pt x="142" y="34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9" y="8"/>
                    <a:pt x="75" y="17"/>
                    <a:pt x="72" y="26"/>
                  </a:cubicBezTo>
                  <a:cubicBezTo>
                    <a:pt x="58" y="12"/>
                    <a:pt x="39" y="3"/>
                    <a:pt x="17" y="3"/>
                  </a:cubicBezTo>
                  <a:cubicBezTo>
                    <a:pt x="11" y="3"/>
                    <a:pt x="5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lnTo>
                    <a:pt x="142" y="34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8"/>
            <p:cNvSpPr>
              <a:spLocks/>
            </p:cNvSpPr>
            <p:nvPr userDrawn="1"/>
          </p:nvSpPr>
          <p:spPr bwMode="auto">
            <a:xfrm>
              <a:off x="4570413" y="3209926"/>
              <a:ext cx="458788" cy="530225"/>
            </a:xfrm>
            <a:custGeom>
              <a:avLst/>
              <a:gdLst>
                <a:gd name="T0" fmla="*/ 144 w 289"/>
                <a:gd name="T1" fmla="*/ 279 h 334"/>
                <a:gd name="T2" fmla="*/ 144 w 289"/>
                <a:gd name="T3" fmla="*/ 279 h 334"/>
                <a:gd name="T4" fmla="*/ 47 w 289"/>
                <a:gd name="T5" fmla="*/ 223 h 334"/>
                <a:gd name="T6" fmla="*/ 47 w 289"/>
                <a:gd name="T7" fmla="*/ 110 h 334"/>
                <a:gd name="T8" fmla="*/ 144 w 289"/>
                <a:gd name="T9" fmla="*/ 54 h 334"/>
                <a:gd name="T10" fmla="*/ 242 w 289"/>
                <a:gd name="T11" fmla="*/ 110 h 334"/>
                <a:gd name="T12" fmla="*/ 242 w 289"/>
                <a:gd name="T13" fmla="*/ 111 h 334"/>
                <a:gd name="T14" fmla="*/ 289 w 289"/>
                <a:gd name="T15" fmla="*/ 83 h 334"/>
                <a:gd name="T16" fmla="*/ 144 w 289"/>
                <a:gd name="T17" fmla="*/ 0 h 334"/>
                <a:gd name="T18" fmla="*/ 0 w 289"/>
                <a:gd name="T19" fmla="*/ 83 h 334"/>
                <a:gd name="T20" fmla="*/ 0 w 289"/>
                <a:gd name="T21" fmla="*/ 250 h 334"/>
                <a:gd name="T22" fmla="*/ 144 w 289"/>
                <a:gd name="T23" fmla="*/ 334 h 334"/>
                <a:gd name="T24" fmla="*/ 144 w 289"/>
                <a:gd name="T25" fmla="*/ 334 h 334"/>
                <a:gd name="T26" fmla="*/ 144 w 289"/>
                <a:gd name="T27" fmla="*/ 27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34">
                  <a:moveTo>
                    <a:pt x="144" y="279"/>
                  </a:moveTo>
                  <a:lnTo>
                    <a:pt x="144" y="279"/>
                  </a:lnTo>
                  <a:lnTo>
                    <a:pt x="47" y="223"/>
                  </a:lnTo>
                  <a:lnTo>
                    <a:pt x="47" y="110"/>
                  </a:lnTo>
                  <a:lnTo>
                    <a:pt x="144" y="54"/>
                  </a:lnTo>
                  <a:lnTo>
                    <a:pt x="242" y="110"/>
                  </a:lnTo>
                  <a:lnTo>
                    <a:pt x="242" y="111"/>
                  </a:lnTo>
                  <a:lnTo>
                    <a:pt x="289" y="83"/>
                  </a:lnTo>
                  <a:lnTo>
                    <a:pt x="144" y="0"/>
                  </a:lnTo>
                  <a:lnTo>
                    <a:pt x="0" y="83"/>
                  </a:lnTo>
                  <a:lnTo>
                    <a:pt x="0" y="250"/>
                  </a:lnTo>
                  <a:lnTo>
                    <a:pt x="144" y="334"/>
                  </a:lnTo>
                  <a:lnTo>
                    <a:pt x="144" y="334"/>
                  </a:lnTo>
                  <a:lnTo>
                    <a:pt x="144" y="2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 6"/>
          <p:cNvSpPr>
            <a:spLocks/>
          </p:cNvSpPr>
          <p:nvPr userDrawn="1"/>
        </p:nvSpPr>
        <p:spPr bwMode="auto">
          <a:xfrm>
            <a:off x="9418637" y="2273301"/>
            <a:ext cx="2049463" cy="823913"/>
          </a:xfrm>
          <a:custGeom>
            <a:avLst/>
            <a:gdLst>
              <a:gd name="T0" fmla="*/ 1131 w 1266"/>
              <a:gd name="T1" fmla="*/ 241 h 510"/>
              <a:gd name="T2" fmla="*/ 1108 w 1266"/>
              <a:gd name="T3" fmla="*/ 241 h 510"/>
              <a:gd name="T4" fmla="*/ 853 w 1266"/>
              <a:gd name="T5" fmla="*/ 0 h 510"/>
              <a:gd name="T6" fmla="*/ 605 w 1266"/>
              <a:gd name="T7" fmla="*/ 188 h 510"/>
              <a:gd name="T8" fmla="*/ 469 w 1266"/>
              <a:gd name="T9" fmla="*/ 131 h 510"/>
              <a:gd name="T10" fmla="*/ 280 w 1266"/>
              <a:gd name="T11" fmla="*/ 303 h 510"/>
              <a:gd name="T12" fmla="*/ 192 w 1266"/>
              <a:gd name="T13" fmla="*/ 344 h 510"/>
              <a:gd name="T14" fmla="*/ 107 w 1266"/>
              <a:gd name="T15" fmla="*/ 300 h 510"/>
              <a:gd name="T16" fmla="*/ 0 w 1266"/>
              <a:gd name="T17" fmla="*/ 404 h 510"/>
              <a:gd name="T18" fmla="*/ 107 w 1266"/>
              <a:gd name="T19" fmla="*/ 510 h 510"/>
              <a:gd name="T20" fmla="*/ 135 w 1266"/>
              <a:gd name="T21" fmla="*/ 510 h 510"/>
              <a:gd name="T22" fmla="*/ 482 w 1266"/>
              <a:gd name="T23" fmla="*/ 510 h 510"/>
              <a:gd name="T24" fmla="*/ 674 w 1266"/>
              <a:gd name="T25" fmla="*/ 510 h 510"/>
              <a:gd name="T26" fmla="*/ 1140 w 1266"/>
              <a:gd name="T27" fmla="*/ 510 h 510"/>
              <a:gd name="T28" fmla="*/ 1140 w 1266"/>
              <a:gd name="T29" fmla="*/ 510 h 510"/>
              <a:gd name="T30" fmla="*/ 1266 w 1266"/>
              <a:gd name="T31" fmla="*/ 375 h 510"/>
              <a:gd name="T32" fmla="*/ 1131 w 1266"/>
              <a:gd name="T33" fmla="*/ 241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66" h="510">
                <a:moveTo>
                  <a:pt x="1131" y="241"/>
                </a:moveTo>
                <a:cubicBezTo>
                  <a:pt x="1124" y="241"/>
                  <a:pt x="1118" y="241"/>
                  <a:pt x="1108" y="241"/>
                </a:cubicBezTo>
                <a:cubicBezTo>
                  <a:pt x="1102" y="106"/>
                  <a:pt x="992" y="0"/>
                  <a:pt x="853" y="0"/>
                </a:cubicBezTo>
                <a:cubicBezTo>
                  <a:pt x="734" y="0"/>
                  <a:pt x="636" y="81"/>
                  <a:pt x="605" y="188"/>
                </a:cubicBezTo>
                <a:cubicBezTo>
                  <a:pt x="570" y="153"/>
                  <a:pt x="523" y="131"/>
                  <a:pt x="469" y="131"/>
                </a:cubicBezTo>
                <a:cubicBezTo>
                  <a:pt x="372" y="131"/>
                  <a:pt x="290" y="206"/>
                  <a:pt x="280" y="303"/>
                </a:cubicBezTo>
                <a:cubicBezTo>
                  <a:pt x="249" y="307"/>
                  <a:pt x="217" y="322"/>
                  <a:pt x="192" y="344"/>
                </a:cubicBezTo>
                <a:cubicBezTo>
                  <a:pt x="173" y="316"/>
                  <a:pt x="142" y="300"/>
                  <a:pt x="107" y="300"/>
                </a:cubicBezTo>
                <a:cubicBezTo>
                  <a:pt x="47" y="300"/>
                  <a:pt x="0" y="347"/>
                  <a:pt x="0" y="404"/>
                </a:cubicBezTo>
                <a:cubicBezTo>
                  <a:pt x="0" y="463"/>
                  <a:pt x="47" y="510"/>
                  <a:pt x="107" y="510"/>
                </a:cubicBezTo>
                <a:cubicBezTo>
                  <a:pt x="135" y="510"/>
                  <a:pt x="135" y="510"/>
                  <a:pt x="135" y="510"/>
                </a:cubicBezTo>
                <a:cubicBezTo>
                  <a:pt x="482" y="510"/>
                  <a:pt x="482" y="510"/>
                  <a:pt x="482" y="510"/>
                </a:cubicBezTo>
                <a:cubicBezTo>
                  <a:pt x="674" y="510"/>
                  <a:pt x="674" y="510"/>
                  <a:pt x="674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209" y="504"/>
                  <a:pt x="1266" y="447"/>
                  <a:pt x="1266" y="375"/>
                </a:cubicBezTo>
                <a:cubicBezTo>
                  <a:pt x="1266" y="300"/>
                  <a:pt x="1206" y="241"/>
                  <a:pt x="1131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white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white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8" name="Freeform 12"/>
            <p:cNvSpPr>
              <a:spLocks noEditPoints="1"/>
            </p:cNvSpPr>
            <p:nvPr/>
          </p:nvSpPr>
          <p:spPr bwMode="white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7" name="Group 76"/>
          <p:cNvGrpSpPr/>
          <p:nvPr userDrawn="1"/>
        </p:nvGrpSpPr>
        <p:grpSpPr>
          <a:xfrm>
            <a:off x="1024729" y="2354262"/>
            <a:ext cx="3387726" cy="446088"/>
            <a:chOff x="1092200" y="1960563"/>
            <a:chExt cx="3387726" cy="446088"/>
          </a:xfrm>
        </p:grpSpPr>
        <p:sp>
          <p:nvSpPr>
            <p:cNvPr id="37" name="Freeform 33"/>
            <p:cNvSpPr>
              <a:spLocks/>
            </p:cNvSpPr>
            <p:nvPr userDrawn="1"/>
          </p:nvSpPr>
          <p:spPr bwMode="auto">
            <a:xfrm>
              <a:off x="1092200" y="1981201"/>
              <a:ext cx="344488" cy="317500"/>
            </a:xfrm>
            <a:custGeom>
              <a:avLst/>
              <a:gdLst>
                <a:gd name="T0" fmla="*/ 181 w 213"/>
                <a:gd name="T1" fmla="*/ 197 h 197"/>
                <a:gd name="T2" fmla="*/ 181 w 213"/>
                <a:gd name="T3" fmla="*/ 72 h 197"/>
                <a:gd name="T4" fmla="*/ 182 w 213"/>
                <a:gd name="T5" fmla="*/ 29 h 197"/>
                <a:gd name="T6" fmla="*/ 182 w 213"/>
                <a:gd name="T7" fmla="*/ 29 h 197"/>
                <a:gd name="T8" fmla="*/ 176 w 213"/>
                <a:gd name="T9" fmla="*/ 51 h 197"/>
                <a:gd name="T10" fmla="*/ 117 w 213"/>
                <a:gd name="T11" fmla="*/ 197 h 197"/>
                <a:gd name="T12" fmla="*/ 95 w 213"/>
                <a:gd name="T13" fmla="*/ 197 h 197"/>
                <a:gd name="T14" fmla="*/ 35 w 213"/>
                <a:gd name="T15" fmla="*/ 53 h 197"/>
                <a:gd name="T16" fmla="*/ 30 w 213"/>
                <a:gd name="T17" fmla="*/ 29 h 197"/>
                <a:gd name="T18" fmla="*/ 29 w 213"/>
                <a:gd name="T19" fmla="*/ 29 h 197"/>
                <a:gd name="T20" fmla="*/ 30 w 213"/>
                <a:gd name="T21" fmla="*/ 49 h 197"/>
                <a:gd name="T22" fmla="*/ 30 w 213"/>
                <a:gd name="T23" fmla="*/ 76 h 197"/>
                <a:gd name="T24" fmla="*/ 30 w 213"/>
                <a:gd name="T25" fmla="*/ 197 h 197"/>
                <a:gd name="T26" fmla="*/ 0 w 213"/>
                <a:gd name="T27" fmla="*/ 197 h 197"/>
                <a:gd name="T28" fmla="*/ 0 w 213"/>
                <a:gd name="T29" fmla="*/ 0 h 197"/>
                <a:gd name="T30" fmla="*/ 47 w 213"/>
                <a:gd name="T31" fmla="*/ 0 h 197"/>
                <a:gd name="T32" fmla="*/ 97 w 213"/>
                <a:gd name="T33" fmla="*/ 124 h 197"/>
                <a:gd name="T34" fmla="*/ 106 w 213"/>
                <a:gd name="T35" fmla="*/ 152 h 197"/>
                <a:gd name="T36" fmla="*/ 106 w 213"/>
                <a:gd name="T37" fmla="*/ 152 h 197"/>
                <a:gd name="T38" fmla="*/ 117 w 213"/>
                <a:gd name="T39" fmla="*/ 124 h 197"/>
                <a:gd name="T40" fmla="*/ 168 w 213"/>
                <a:gd name="T41" fmla="*/ 0 h 197"/>
                <a:gd name="T42" fmla="*/ 213 w 213"/>
                <a:gd name="T43" fmla="*/ 0 h 197"/>
                <a:gd name="T44" fmla="*/ 213 w 213"/>
                <a:gd name="T45" fmla="*/ 197 h 197"/>
                <a:gd name="T46" fmla="*/ 181 w 213"/>
                <a:gd name="T4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3" h="197">
                  <a:moveTo>
                    <a:pt x="181" y="197"/>
                  </a:moveTo>
                  <a:cubicBezTo>
                    <a:pt x="181" y="72"/>
                    <a:pt x="181" y="72"/>
                    <a:pt x="181" y="72"/>
                  </a:cubicBezTo>
                  <a:cubicBezTo>
                    <a:pt x="181" y="62"/>
                    <a:pt x="181" y="48"/>
                    <a:pt x="182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0" y="39"/>
                    <a:pt x="178" y="47"/>
                    <a:pt x="176" y="51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95" y="197"/>
                    <a:pt x="95" y="197"/>
                    <a:pt x="95" y="197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48"/>
                    <a:pt x="32" y="40"/>
                    <a:pt x="30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32"/>
                    <a:pt x="29" y="38"/>
                    <a:pt x="30" y="49"/>
                  </a:cubicBezTo>
                  <a:cubicBezTo>
                    <a:pt x="30" y="59"/>
                    <a:pt x="30" y="68"/>
                    <a:pt x="30" y="76"/>
                  </a:cubicBezTo>
                  <a:cubicBezTo>
                    <a:pt x="30" y="197"/>
                    <a:pt x="30" y="197"/>
                    <a:pt x="30" y="19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101" y="136"/>
                    <a:pt x="104" y="146"/>
                    <a:pt x="106" y="152"/>
                  </a:cubicBezTo>
                  <a:cubicBezTo>
                    <a:pt x="106" y="152"/>
                    <a:pt x="106" y="152"/>
                    <a:pt x="106" y="152"/>
                  </a:cubicBezTo>
                  <a:cubicBezTo>
                    <a:pt x="117" y="124"/>
                    <a:pt x="117" y="124"/>
                    <a:pt x="117" y="124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13" y="197"/>
                    <a:pt x="213" y="197"/>
                    <a:pt x="213" y="197"/>
                  </a:cubicBezTo>
                  <a:lnTo>
                    <a:pt x="181" y="1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4"/>
            <p:cNvSpPr>
              <a:spLocks noEditPoints="1"/>
            </p:cNvSpPr>
            <p:nvPr userDrawn="1"/>
          </p:nvSpPr>
          <p:spPr bwMode="auto">
            <a:xfrm>
              <a:off x="1495425" y="2066926"/>
              <a:ext cx="233363" cy="236538"/>
            </a:xfrm>
            <a:custGeom>
              <a:avLst/>
              <a:gdLst>
                <a:gd name="T0" fmla="*/ 145 w 145"/>
                <a:gd name="T1" fmla="*/ 72 h 147"/>
                <a:gd name="T2" fmla="*/ 125 w 145"/>
                <a:gd name="T3" fmla="*/ 127 h 147"/>
                <a:gd name="T4" fmla="*/ 71 w 145"/>
                <a:gd name="T5" fmla="*/ 147 h 147"/>
                <a:gd name="T6" fmla="*/ 19 w 145"/>
                <a:gd name="T7" fmla="*/ 128 h 147"/>
                <a:gd name="T8" fmla="*/ 0 w 145"/>
                <a:gd name="T9" fmla="*/ 75 h 147"/>
                <a:gd name="T10" fmla="*/ 20 w 145"/>
                <a:gd name="T11" fmla="*/ 20 h 147"/>
                <a:gd name="T12" fmla="*/ 75 w 145"/>
                <a:gd name="T13" fmla="*/ 0 h 147"/>
                <a:gd name="T14" fmla="*/ 126 w 145"/>
                <a:gd name="T15" fmla="*/ 19 h 147"/>
                <a:gd name="T16" fmla="*/ 145 w 145"/>
                <a:gd name="T17" fmla="*/ 72 h 147"/>
                <a:gd name="T18" fmla="*/ 112 w 145"/>
                <a:gd name="T19" fmla="*/ 73 h 147"/>
                <a:gd name="T20" fmla="*/ 101 w 145"/>
                <a:gd name="T21" fmla="*/ 38 h 147"/>
                <a:gd name="T22" fmla="*/ 73 w 145"/>
                <a:gd name="T23" fmla="*/ 26 h 147"/>
                <a:gd name="T24" fmla="*/ 44 w 145"/>
                <a:gd name="T25" fmla="*/ 39 h 147"/>
                <a:gd name="T26" fmla="*/ 33 w 145"/>
                <a:gd name="T27" fmla="*/ 74 h 147"/>
                <a:gd name="T28" fmla="*/ 44 w 145"/>
                <a:gd name="T29" fmla="*/ 109 h 147"/>
                <a:gd name="T30" fmla="*/ 73 w 145"/>
                <a:gd name="T31" fmla="*/ 121 h 147"/>
                <a:gd name="T32" fmla="*/ 102 w 145"/>
                <a:gd name="T33" fmla="*/ 109 h 147"/>
                <a:gd name="T34" fmla="*/ 112 w 145"/>
                <a:gd name="T35" fmla="*/ 7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7">
                  <a:moveTo>
                    <a:pt x="145" y="72"/>
                  </a:moveTo>
                  <a:cubicBezTo>
                    <a:pt x="145" y="95"/>
                    <a:pt x="138" y="113"/>
                    <a:pt x="125" y="127"/>
                  </a:cubicBezTo>
                  <a:cubicBezTo>
                    <a:pt x="112" y="141"/>
                    <a:pt x="94" y="147"/>
                    <a:pt x="71" y="147"/>
                  </a:cubicBezTo>
                  <a:cubicBezTo>
                    <a:pt x="50" y="147"/>
                    <a:pt x="32" y="141"/>
                    <a:pt x="19" y="128"/>
                  </a:cubicBezTo>
                  <a:cubicBezTo>
                    <a:pt x="7" y="115"/>
                    <a:pt x="0" y="97"/>
                    <a:pt x="0" y="75"/>
                  </a:cubicBezTo>
                  <a:cubicBezTo>
                    <a:pt x="0" y="52"/>
                    <a:pt x="7" y="34"/>
                    <a:pt x="20" y="20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6"/>
                    <a:pt x="126" y="19"/>
                  </a:cubicBezTo>
                  <a:cubicBezTo>
                    <a:pt x="139" y="32"/>
                    <a:pt x="145" y="50"/>
                    <a:pt x="145" y="72"/>
                  </a:cubicBezTo>
                  <a:close/>
                  <a:moveTo>
                    <a:pt x="112" y="73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0"/>
                    <a:pt x="44" y="39"/>
                  </a:cubicBezTo>
                  <a:cubicBezTo>
                    <a:pt x="37" y="47"/>
                    <a:pt x="33" y="59"/>
                    <a:pt x="33" y="74"/>
                  </a:cubicBezTo>
                  <a:cubicBezTo>
                    <a:pt x="33" y="89"/>
                    <a:pt x="37" y="101"/>
                    <a:pt x="44" y="109"/>
                  </a:cubicBezTo>
                  <a:cubicBezTo>
                    <a:pt x="51" y="117"/>
                    <a:pt x="61" y="121"/>
                    <a:pt x="73" y="121"/>
                  </a:cubicBezTo>
                  <a:cubicBezTo>
                    <a:pt x="86" y="121"/>
                    <a:pt x="95" y="117"/>
                    <a:pt x="102" y="109"/>
                  </a:cubicBezTo>
                  <a:cubicBezTo>
                    <a:pt x="108" y="101"/>
                    <a:pt x="112" y="89"/>
                    <a:pt x="112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5"/>
            <p:cNvSpPr>
              <a:spLocks noEditPoints="1"/>
            </p:cNvSpPr>
            <p:nvPr userDrawn="1"/>
          </p:nvSpPr>
          <p:spPr bwMode="auto">
            <a:xfrm>
              <a:off x="1765300" y="1962151"/>
              <a:ext cx="222250" cy="341313"/>
            </a:xfrm>
            <a:custGeom>
              <a:avLst/>
              <a:gdLst>
                <a:gd name="T0" fmla="*/ 105 w 137"/>
                <a:gd name="T1" fmla="*/ 208 h 211"/>
                <a:gd name="T2" fmla="*/ 105 w 137"/>
                <a:gd name="T3" fmla="*/ 186 h 211"/>
                <a:gd name="T4" fmla="*/ 105 w 137"/>
                <a:gd name="T5" fmla="*/ 186 h 211"/>
                <a:gd name="T6" fmla="*/ 58 w 137"/>
                <a:gd name="T7" fmla="*/ 211 h 211"/>
                <a:gd name="T8" fmla="*/ 16 w 137"/>
                <a:gd name="T9" fmla="*/ 192 h 211"/>
                <a:gd name="T10" fmla="*/ 0 w 137"/>
                <a:gd name="T11" fmla="*/ 141 h 211"/>
                <a:gd name="T12" fmla="*/ 18 w 137"/>
                <a:gd name="T13" fmla="*/ 85 h 211"/>
                <a:gd name="T14" fmla="*/ 65 w 137"/>
                <a:gd name="T15" fmla="*/ 64 h 211"/>
                <a:gd name="T16" fmla="*/ 88 w 137"/>
                <a:gd name="T17" fmla="*/ 69 h 211"/>
                <a:gd name="T18" fmla="*/ 105 w 137"/>
                <a:gd name="T19" fmla="*/ 85 h 211"/>
                <a:gd name="T20" fmla="*/ 105 w 137"/>
                <a:gd name="T21" fmla="*/ 85 h 211"/>
                <a:gd name="T22" fmla="*/ 105 w 137"/>
                <a:gd name="T23" fmla="*/ 0 h 211"/>
                <a:gd name="T24" fmla="*/ 137 w 137"/>
                <a:gd name="T25" fmla="*/ 0 h 211"/>
                <a:gd name="T26" fmla="*/ 137 w 137"/>
                <a:gd name="T27" fmla="*/ 208 h 211"/>
                <a:gd name="T28" fmla="*/ 105 w 137"/>
                <a:gd name="T29" fmla="*/ 208 h 211"/>
                <a:gd name="T30" fmla="*/ 105 w 137"/>
                <a:gd name="T31" fmla="*/ 126 h 211"/>
                <a:gd name="T32" fmla="*/ 95 w 137"/>
                <a:gd name="T33" fmla="*/ 100 h 211"/>
                <a:gd name="T34" fmla="*/ 71 w 137"/>
                <a:gd name="T35" fmla="*/ 90 h 211"/>
                <a:gd name="T36" fmla="*/ 43 w 137"/>
                <a:gd name="T37" fmla="*/ 103 h 211"/>
                <a:gd name="T38" fmla="*/ 33 w 137"/>
                <a:gd name="T39" fmla="*/ 140 h 211"/>
                <a:gd name="T40" fmla="*/ 43 w 137"/>
                <a:gd name="T41" fmla="*/ 173 h 211"/>
                <a:gd name="T42" fmla="*/ 69 w 137"/>
                <a:gd name="T43" fmla="*/ 185 h 211"/>
                <a:gd name="T44" fmla="*/ 95 w 137"/>
                <a:gd name="T45" fmla="*/ 173 h 211"/>
                <a:gd name="T46" fmla="*/ 105 w 137"/>
                <a:gd name="T47" fmla="*/ 142 h 211"/>
                <a:gd name="T48" fmla="*/ 105 w 137"/>
                <a:gd name="T49" fmla="*/ 126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211">
                  <a:moveTo>
                    <a:pt x="105" y="208"/>
                  </a:moveTo>
                  <a:cubicBezTo>
                    <a:pt x="105" y="186"/>
                    <a:pt x="105" y="186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95" y="203"/>
                    <a:pt x="79" y="211"/>
                    <a:pt x="58" y="211"/>
                  </a:cubicBezTo>
                  <a:cubicBezTo>
                    <a:pt x="41" y="211"/>
                    <a:pt x="27" y="205"/>
                    <a:pt x="16" y="192"/>
                  </a:cubicBezTo>
                  <a:cubicBezTo>
                    <a:pt x="5" y="180"/>
                    <a:pt x="0" y="163"/>
                    <a:pt x="0" y="141"/>
                  </a:cubicBezTo>
                  <a:cubicBezTo>
                    <a:pt x="0" y="118"/>
                    <a:pt x="6" y="99"/>
                    <a:pt x="18" y="85"/>
                  </a:cubicBezTo>
                  <a:cubicBezTo>
                    <a:pt x="29" y="71"/>
                    <a:pt x="45" y="64"/>
                    <a:pt x="65" y="64"/>
                  </a:cubicBezTo>
                  <a:cubicBezTo>
                    <a:pt x="74" y="64"/>
                    <a:pt x="81" y="66"/>
                    <a:pt x="88" y="69"/>
                  </a:cubicBezTo>
                  <a:cubicBezTo>
                    <a:pt x="95" y="73"/>
                    <a:pt x="101" y="78"/>
                    <a:pt x="105" y="85"/>
                  </a:cubicBezTo>
                  <a:cubicBezTo>
                    <a:pt x="105" y="85"/>
                    <a:pt x="105" y="85"/>
                    <a:pt x="105" y="85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7" y="208"/>
                    <a:pt x="137" y="208"/>
                    <a:pt x="137" y="208"/>
                  </a:cubicBezTo>
                  <a:lnTo>
                    <a:pt x="105" y="208"/>
                  </a:lnTo>
                  <a:close/>
                  <a:moveTo>
                    <a:pt x="105" y="126"/>
                  </a:moveTo>
                  <a:cubicBezTo>
                    <a:pt x="105" y="116"/>
                    <a:pt x="102" y="107"/>
                    <a:pt x="95" y="100"/>
                  </a:cubicBezTo>
                  <a:cubicBezTo>
                    <a:pt x="89" y="93"/>
                    <a:pt x="81" y="90"/>
                    <a:pt x="71" y="90"/>
                  </a:cubicBezTo>
                  <a:cubicBezTo>
                    <a:pt x="59" y="90"/>
                    <a:pt x="50" y="94"/>
                    <a:pt x="43" y="103"/>
                  </a:cubicBezTo>
                  <a:cubicBezTo>
                    <a:pt x="36" y="112"/>
                    <a:pt x="33" y="124"/>
                    <a:pt x="33" y="140"/>
                  </a:cubicBezTo>
                  <a:cubicBezTo>
                    <a:pt x="33" y="154"/>
                    <a:pt x="36" y="165"/>
                    <a:pt x="43" y="173"/>
                  </a:cubicBezTo>
                  <a:cubicBezTo>
                    <a:pt x="49" y="181"/>
                    <a:pt x="58" y="185"/>
                    <a:pt x="69" y="185"/>
                  </a:cubicBezTo>
                  <a:cubicBezTo>
                    <a:pt x="79" y="185"/>
                    <a:pt x="88" y="181"/>
                    <a:pt x="95" y="173"/>
                  </a:cubicBezTo>
                  <a:cubicBezTo>
                    <a:pt x="102" y="165"/>
                    <a:pt x="105" y="155"/>
                    <a:pt x="105" y="142"/>
                  </a:cubicBezTo>
                  <a:lnTo>
                    <a:pt x="105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6"/>
            <p:cNvSpPr>
              <a:spLocks noEditPoints="1"/>
            </p:cNvSpPr>
            <p:nvPr userDrawn="1"/>
          </p:nvSpPr>
          <p:spPr bwMode="auto">
            <a:xfrm>
              <a:off x="2039938" y="2066926"/>
              <a:ext cx="207963" cy="236538"/>
            </a:xfrm>
            <a:custGeom>
              <a:avLst/>
              <a:gdLst>
                <a:gd name="T0" fmla="*/ 32 w 128"/>
                <a:gd name="T1" fmla="*/ 83 h 147"/>
                <a:gd name="T2" fmla="*/ 44 w 128"/>
                <a:gd name="T3" fmla="*/ 112 h 147"/>
                <a:gd name="T4" fmla="*/ 75 w 128"/>
                <a:gd name="T5" fmla="*/ 122 h 147"/>
                <a:gd name="T6" fmla="*/ 98 w 128"/>
                <a:gd name="T7" fmla="*/ 118 h 147"/>
                <a:gd name="T8" fmla="*/ 117 w 128"/>
                <a:gd name="T9" fmla="*/ 109 h 147"/>
                <a:gd name="T10" fmla="*/ 117 w 128"/>
                <a:gd name="T11" fmla="*/ 136 h 147"/>
                <a:gd name="T12" fmla="*/ 95 w 128"/>
                <a:gd name="T13" fmla="*/ 144 h 147"/>
                <a:gd name="T14" fmla="*/ 67 w 128"/>
                <a:gd name="T15" fmla="*/ 147 h 147"/>
                <a:gd name="T16" fmla="*/ 17 w 128"/>
                <a:gd name="T17" fmla="*/ 128 h 147"/>
                <a:gd name="T18" fmla="*/ 0 w 128"/>
                <a:gd name="T19" fmla="*/ 75 h 147"/>
                <a:gd name="T20" fmla="*/ 9 w 128"/>
                <a:gd name="T21" fmla="*/ 36 h 147"/>
                <a:gd name="T22" fmla="*/ 33 w 128"/>
                <a:gd name="T23" fmla="*/ 9 h 147"/>
                <a:gd name="T24" fmla="*/ 67 w 128"/>
                <a:gd name="T25" fmla="*/ 0 h 147"/>
                <a:gd name="T26" fmla="*/ 112 w 128"/>
                <a:gd name="T27" fmla="*/ 18 h 147"/>
                <a:gd name="T28" fmla="*/ 128 w 128"/>
                <a:gd name="T29" fmla="*/ 67 h 147"/>
                <a:gd name="T30" fmla="*/ 128 w 128"/>
                <a:gd name="T31" fmla="*/ 83 h 147"/>
                <a:gd name="T32" fmla="*/ 32 w 128"/>
                <a:gd name="T33" fmla="*/ 83 h 147"/>
                <a:gd name="T34" fmla="*/ 97 w 128"/>
                <a:gd name="T35" fmla="*/ 59 h 147"/>
                <a:gd name="T36" fmla="*/ 89 w 128"/>
                <a:gd name="T37" fmla="*/ 34 h 147"/>
                <a:gd name="T38" fmla="*/ 67 w 128"/>
                <a:gd name="T39" fmla="*/ 25 h 147"/>
                <a:gd name="T40" fmla="*/ 44 w 128"/>
                <a:gd name="T41" fmla="*/ 34 h 147"/>
                <a:gd name="T42" fmla="*/ 32 w 128"/>
                <a:gd name="T43" fmla="*/ 59 h 147"/>
                <a:gd name="T44" fmla="*/ 97 w 128"/>
                <a:gd name="T45" fmla="*/ 5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7">
                  <a:moveTo>
                    <a:pt x="32" y="83"/>
                  </a:moveTo>
                  <a:cubicBezTo>
                    <a:pt x="33" y="96"/>
                    <a:pt x="37" y="106"/>
                    <a:pt x="44" y="112"/>
                  </a:cubicBezTo>
                  <a:cubicBezTo>
                    <a:pt x="51" y="119"/>
                    <a:pt x="61" y="122"/>
                    <a:pt x="75" y="122"/>
                  </a:cubicBezTo>
                  <a:cubicBezTo>
                    <a:pt x="83" y="122"/>
                    <a:pt x="90" y="121"/>
                    <a:pt x="98" y="118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39"/>
                    <a:pt x="104" y="142"/>
                    <a:pt x="95" y="144"/>
                  </a:cubicBezTo>
                  <a:cubicBezTo>
                    <a:pt x="86" y="146"/>
                    <a:pt x="77" y="147"/>
                    <a:pt x="67" y="147"/>
                  </a:cubicBezTo>
                  <a:cubicBezTo>
                    <a:pt x="46" y="147"/>
                    <a:pt x="29" y="141"/>
                    <a:pt x="17" y="128"/>
                  </a:cubicBezTo>
                  <a:cubicBezTo>
                    <a:pt x="6" y="115"/>
                    <a:pt x="0" y="98"/>
                    <a:pt x="0" y="75"/>
                  </a:cubicBezTo>
                  <a:cubicBezTo>
                    <a:pt x="0" y="60"/>
                    <a:pt x="3" y="47"/>
                    <a:pt x="9" y="36"/>
                  </a:cubicBezTo>
                  <a:cubicBezTo>
                    <a:pt x="14" y="24"/>
                    <a:pt x="22" y="16"/>
                    <a:pt x="33" y="9"/>
                  </a:cubicBezTo>
                  <a:cubicBezTo>
                    <a:pt x="43" y="3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6"/>
                    <a:pt x="128" y="67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7" y="59"/>
                  </a:moveTo>
                  <a:cubicBezTo>
                    <a:pt x="97" y="48"/>
                    <a:pt x="94" y="39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1" y="28"/>
                    <a:pt x="44" y="34"/>
                  </a:cubicBezTo>
                  <a:cubicBezTo>
                    <a:pt x="38" y="41"/>
                    <a:pt x="34" y="49"/>
                    <a:pt x="32" y="59"/>
                  </a:cubicBezTo>
                  <a:lnTo>
                    <a:pt x="97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7"/>
            <p:cNvSpPr>
              <a:spLocks/>
            </p:cNvSpPr>
            <p:nvPr userDrawn="1"/>
          </p:nvSpPr>
          <p:spPr bwMode="auto">
            <a:xfrm>
              <a:off x="2295525" y="2068513"/>
              <a:ext cx="131763" cy="230188"/>
            </a:xfrm>
            <a:custGeom>
              <a:avLst/>
              <a:gdLst>
                <a:gd name="T0" fmla="*/ 81 w 81"/>
                <a:gd name="T1" fmla="*/ 33 h 143"/>
                <a:gd name="T2" fmla="*/ 73 w 81"/>
                <a:gd name="T3" fmla="*/ 30 h 143"/>
                <a:gd name="T4" fmla="*/ 63 w 81"/>
                <a:gd name="T5" fmla="*/ 28 h 143"/>
                <a:gd name="T6" fmla="*/ 41 w 81"/>
                <a:gd name="T7" fmla="*/ 40 h 143"/>
                <a:gd name="T8" fmla="*/ 32 w 81"/>
                <a:gd name="T9" fmla="*/ 71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2 h 143"/>
                <a:gd name="T16" fmla="*/ 32 w 81"/>
                <a:gd name="T17" fmla="*/ 2 h 143"/>
                <a:gd name="T18" fmla="*/ 32 w 81"/>
                <a:gd name="T19" fmla="*/ 30 h 143"/>
                <a:gd name="T20" fmla="*/ 33 w 81"/>
                <a:gd name="T21" fmla="*/ 30 h 143"/>
                <a:gd name="T22" fmla="*/ 47 w 81"/>
                <a:gd name="T23" fmla="*/ 8 h 143"/>
                <a:gd name="T24" fmla="*/ 69 w 81"/>
                <a:gd name="T25" fmla="*/ 0 h 143"/>
                <a:gd name="T26" fmla="*/ 81 w 81"/>
                <a:gd name="T27" fmla="*/ 2 h 143"/>
                <a:gd name="T28" fmla="*/ 81 w 81"/>
                <a:gd name="T29" fmla="*/ 3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3"/>
                  </a:moveTo>
                  <a:cubicBezTo>
                    <a:pt x="80" y="32"/>
                    <a:pt x="77" y="31"/>
                    <a:pt x="73" y="30"/>
                  </a:cubicBezTo>
                  <a:cubicBezTo>
                    <a:pt x="70" y="29"/>
                    <a:pt x="66" y="28"/>
                    <a:pt x="63" y="28"/>
                  </a:cubicBezTo>
                  <a:cubicBezTo>
                    <a:pt x="54" y="28"/>
                    <a:pt x="46" y="32"/>
                    <a:pt x="41" y="40"/>
                  </a:cubicBezTo>
                  <a:cubicBezTo>
                    <a:pt x="35" y="48"/>
                    <a:pt x="32" y="58"/>
                    <a:pt x="32" y="71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6" y="20"/>
                    <a:pt x="41" y="13"/>
                    <a:pt x="47" y="8"/>
                  </a:cubicBezTo>
                  <a:cubicBezTo>
                    <a:pt x="53" y="2"/>
                    <a:pt x="60" y="0"/>
                    <a:pt x="69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2466975" y="2066926"/>
              <a:ext cx="201613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9"/>
            <p:cNvSpPr>
              <a:spLocks noEditPoints="1"/>
            </p:cNvSpPr>
            <p:nvPr userDrawn="1"/>
          </p:nvSpPr>
          <p:spPr bwMode="auto">
            <a:xfrm>
              <a:off x="27273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20 w 39"/>
                <a:gd name="T5" fmla="*/ 37 h 209"/>
                <a:gd name="T6" fmla="*/ 6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20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30" y="35"/>
                    <a:pt x="25" y="37"/>
                    <a:pt x="20" y="37"/>
                  </a:cubicBezTo>
                  <a:cubicBezTo>
                    <a:pt x="14" y="37"/>
                    <a:pt x="10" y="35"/>
                    <a:pt x="6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10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2824163" y="2071688"/>
              <a:ext cx="193675" cy="227013"/>
            </a:xfrm>
            <a:custGeom>
              <a:avLst/>
              <a:gdLst>
                <a:gd name="T0" fmla="*/ 46 w 122"/>
                <a:gd name="T1" fmla="*/ 117 h 143"/>
                <a:gd name="T2" fmla="*/ 122 w 122"/>
                <a:gd name="T3" fmla="*/ 117 h 143"/>
                <a:gd name="T4" fmla="*/ 122 w 122"/>
                <a:gd name="T5" fmla="*/ 143 h 143"/>
                <a:gd name="T6" fmla="*/ 0 w 122"/>
                <a:gd name="T7" fmla="*/ 143 h 143"/>
                <a:gd name="T8" fmla="*/ 0 w 122"/>
                <a:gd name="T9" fmla="*/ 132 h 143"/>
                <a:gd name="T10" fmla="*/ 77 w 122"/>
                <a:gd name="T11" fmla="*/ 26 h 143"/>
                <a:gd name="T12" fmla="*/ 8 w 122"/>
                <a:gd name="T13" fmla="*/ 26 h 143"/>
                <a:gd name="T14" fmla="*/ 8 w 122"/>
                <a:gd name="T15" fmla="*/ 0 h 143"/>
                <a:gd name="T16" fmla="*/ 122 w 122"/>
                <a:gd name="T17" fmla="*/ 0 h 143"/>
                <a:gd name="T18" fmla="*/ 122 w 122"/>
                <a:gd name="T19" fmla="*/ 12 h 143"/>
                <a:gd name="T20" fmla="*/ 46 w 122"/>
                <a:gd name="T21" fmla="*/ 11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143">
                  <a:moveTo>
                    <a:pt x="46" y="117"/>
                  </a:moveTo>
                  <a:lnTo>
                    <a:pt x="122" y="117"/>
                  </a:lnTo>
                  <a:lnTo>
                    <a:pt x="122" y="143"/>
                  </a:lnTo>
                  <a:lnTo>
                    <a:pt x="0" y="143"/>
                  </a:lnTo>
                  <a:lnTo>
                    <a:pt x="0" y="132"/>
                  </a:lnTo>
                  <a:lnTo>
                    <a:pt x="77" y="26"/>
                  </a:lnTo>
                  <a:lnTo>
                    <a:pt x="8" y="26"/>
                  </a:lnTo>
                  <a:lnTo>
                    <a:pt x="8" y="0"/>
                  </a:lnTo>
                  <a:lnTo>
                    <a:pt x="122" y="0"/>
                  </a:lnTo>
                  <a:lnTo>
                    <a:pt x="122" y="12"/>
                  </a:lnTo>
                  <a:lnTo>
                    <a:pt x="46" y="1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1"/>
            <p:cNvSpPr>
              <a:spLocks noEditPoints="1"/>
            </p:cNvSpPr>
            <p:nvPr userDrawn="1"/>
          </p:nvSpPr>
          <p:spPr bwMode="auto">
            <a:xfrm>
              <a:off x="30575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19 w 39"/>
                <a:gd name="T5" fmla="*/ 37 h 209"/>
                <a:gd name="T6" fmla="*/ 5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19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29" y="35"/>
                    <a:pt x="25" y="37"/>
                    <a:pt x="19" y="37"/>
                  </a:cubicBezTo>
                  <a:cubicBezTo>
                    <a:pt x="14" y="37"/>
                    <a:pt x="9" y="35"/>
                    <a:pt x="5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3182938" y="2066926"/>
              <a:ext cx="203200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3"/>
            <p:cNvSpPr>
              <a:spLocks noEditPoints="1"/>
            </p:cNvSpPr>
            <p:nvPr userDrawn="1"/>
          </p:nvSpPr>
          <p:spPr bwMode="auto">
            <a:xfrm>
              <a:off x="3433763" y="2066926"/>
              <a:ext cx="220663" cy="339725"/>
            </a:xfrm>
            <a:custGeom>
              <a:avLst/>
              <a:gdLst>
                <a:gd name="T0" fmla="*/ 137 w 137"/>
                <a:gd name="T1" fmla="*/ 131 h 210"/>
                <a:gd name="T2" fmla="*/ 116 w 137"/>
                <a:gd name="T3" fmla="*/ 190 h 210"/>
                <a:gd name="T4" fmla="*/ 57 w 137"/>
                <a:gd name="T5" fmla="*/ 210 h 210"/>
                <a:gd name="T6" fmla="*/ 32 w 137"/>
                <a:gd name="T7" fmla="*/ 207 h 210"/>
                <a:gd name="T8" fmla="*/ 11 w 137"/>
                <a:gd name="T9" fmla="*/ 201 h 210"/>
                <a:gd name="T10" fmla="*/ 11 w 137"/>
                <a:gd name="T11" fmla="*/ 171 h 210"/>
                <a:gd name="T12" fmla="*/ 35 w 137"/>
                <a:gd name="T13" fmla="*/ 182 h 210"/>
                <a:gd name="T14" fmla="*/ 57 w 137"/>
                <a:gd name="T15" fmla="*/ 184 h 210"/>
                <a:gd name="T16" fmla="*/ 92 w 137"/>
                <a:gd name="T17" fmla="*/ 172 h 210"/>
                <a:gd name="T18" fmla="*/ 105 w 137"/>
                <a:gd name="T19" fmla="*/ 135 h 210"/>
                <a:gd name="T20" fmla="*/ 105 w 137"/>
                <a:gd name="T21" fmla="*/ 122 h 210"/>
                <a:gd name="T22" fmla="*/ 104 w 137"/>
                <a:gd name="T23" fmla="*/ 122 h 210"/>
                <a:gd name="T24" fmla="*/ 86 w 137"/>
                <a:gd name="T25" fmla="*/ 141 h 210"/>
                <a:gd name="T26" fmla="*/ 58 w 137"/>
                <a:gd name="T27" fmla="*/ 147 h 210"/>
                <a:gd name="T28" fmla="*/ 16 w 137"/>
                <a:gd name="T29" fmla="*/ 129 h 210"/>
                <a:gd name="T30" fmla="*/ 0 w 137"/>
                <a:gd name="T31" fmla="*/ 78 h 210"/>
                <a:gd name="T32" fmla="*/ 17 w 137"/>
                <a:gd name="T33" fmla="*/ 21 h 210"/>
                <a:gd name="T34" fmla="*/ 64 w 137"/>
                <a:gd name="T35" fmla="*/ 0 h 210"/>
                <a:gd name="T36" fmla="*/ 104 w 137"/>
                <a:gd name="T37" fmla="*/ 21 h 210"/>
                <a:gd name="T38" fmla="*/ 105 w 137"/>
                <a:gd name="T39" fmla="*/ 21 h 210"/>
                <a:gd name="T40" fmla="*/ 105 w 137"/>
                <a:gd name="T41" fmla="*/ 3 h 210"/>
                <a:gd name="T42" fmla="*/ 137 w 137"/>
                <a:gd name="T43" fmla="*/ 3 h 210"/>
                <a:gd name="T44" fmla="*/ 137 w 137"/>
                <a:gd name="T45" fmla="*/ 131 h 210"/>
                <a:gd name="T46" fmla="*/ 105 w 137"/>
                <a:gd name="T47" fmla="*/ 62 h 210"/>
                <a:gd name="T48" fmla="*/ 95 w 137"/>
                <a:gd name="T49" fmla="*/ 36 h 210"/>
                <a:gd name="T50" fmla="*/ 71 w 137"/>
                <a:gd name="T51" fmla="*/ 26 h 210"/>
                <a:gd name="T52" fmla="*/ 43 w 137"/>
                <a:gd name="T53" fmla="*/ 39 h 210"/>
                <a:gd name="T54" fmla="*/ 33 w 137"/>
                <a:gd name="T55" fmla="*/ 77 h 210"/>
                <a:gd name="T56" fmla="*/ 43 w 137"/>
                <a:gd name="T57" fmla="*/ 109 h 210"/>
                <a:gd name="T58" fmla="*/ 68 w 137"/>
                <a:gd name="T59" fmla="*/ 121 h 210"/>
                <a:gd name="T60" fmla="*/ 95 w 137"/>
                <a:gd name="T61" fmla="*/ 109 h 210"/>
                <a:gd name="T62" fmla="*/ 105 w 137"/>
                <a:gd name="T63" fmla="*/ 78 h 210"/>
                <a:gd name="T64" fmla="*/ 105 w 137"/>
                <a:gd name="T65" fmla="*/ 6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7" h="210">
                  <a:moveTo>
                    <a:pt x="137" y="131"/>
                  </a:moveTo>
                  <a:cubicBezTo>
                    <a:pt x="137" y="156"/>
                    <a:pt x="130" y="176"/>
                    <a:pt x="116" y="190"/>
                  </a:cubicBezTo>
                  <a:cubicBezTo>
                    <a:pt x="102" y="203"/>
                    <a:pt x="83" y="210"/>
                    <a:pt x="57" y="210"/>
                  </a:cubicBezTo>
                  <a:cubicBezTo>
                    <a:pt x="49" y="210"/>
                    <a:pt x="40" y="209"/>
                    <a:pt x="32" y="207"/>
                  </a:cubicBezTo>
                  <a:cubicBezTo>
                    <a:pt x="23" y="206"/>
                    <a:pt x="16" y="204"/>
                    <a:pt x="11" y="201"/>
                  </a:cubicBezTo>
                  <a:cubicBezTo>
                    <a:pt x="11" y="171"/>
                    <a:pt x="11" y="171"/>
                    <a:pt x="11" y="171"/>
                  </a:cubicBezTo>
                  <a:cubicBezTo>
                    <a:pt x="20" y="176"/>
                    <a:pt x="28" y="180"/>
                    <a:pt x="35" y="182"/>
                  </a:cubicBezTo>
                  <a:cubicBezTo>
                    <a:pt x="42" y="184"/>
                    <a:pt x="50" y="184"/>
                    <a:pt x="57" y="184"/>
                  </a:cubicBezTo>
                  <a:cubicBezTo>
                    <a:pt x="72" y="184"/>
                    <a:pt x="84" y="180"/>
                    <a:pt x="92" y="172"/>
                  </a:cubicBezTo>
                  <a:cubicBezTo>
                    <a:pt x="101" y="164"/>
                    <a:pt x="105" y="151"/>
                    <a:pt x="105" y="135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99" y="130"/>
                    <a:pt x="93" y="136"/>
                    <a:pt x="86" y="141"/>
                  </a:cubicBezTo>
                  <a:cubicBezTo>
                    <a:pt x="79" y="145"/>
                    <a:pt x="69" y="147"/>
                    <a:pt x="58" y="147"/>
                  </a:cubicBezTo>
                  <a:cubicBezTo>
                    <a:pt x="41" y="147"/>
                    <a:pt x="26" y="141"/>
                    <a:pt x="16" y="129"/>
                  </a:cubicBezTo>
                  <a:cubicBezTo>
                    <a:pt x="5" y="116"/>
                    <a:pt x="0" y="99"/>
                    <a:pt x="0" y="78"/>
                  </a:cubicBezTo>
                  <a:cubicBezTo>
                    <a:pt x="0" y="54"/>
                    <a:pt x="6" y="35"/>
                    <a:pt x="17" y="21"/>
                  </a:cubicBezTo>
                  <a:cubicBezTo>
                    <a:pt x="29" y="7"/>
                    <a:pt x="45" y="0"/>
                    <a:pt x="64" y="0"/>
                  </a:cubicBezTo>
                  <a:cubicBezTo>
                    <a:pt x="82" y="0"/>
                    <a:pt x="95" y="7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37" y="3"/>
                    <a:pt x="137" y="3"/>
                    <a:pt x="137" y="3"/>
                  </a:cubicBezTo>
                  <a:lnTo>
                    <a:pt x="137" y="131"/>
                  </a:lnTo>
                  <a:close/>
                  <a:moveTo>
                    <a:pt x="105" y="62"/>
                  </a:moveTo>
                  <a:cubicBezTo>
                    <a:pt x="105" y="52"/>
                    <a:pt x="102" y="43"/>
                    <a:pt x="95" y="36"/>
                  </a:cubicBezTo>
                  <a:cubicBezTo>
                    <a:pt x="89" y="29"/>
                    <a:pt x="80" y="26"/>
                    <a:pt x="71" y="26"/>
                  </a:cubicBezTo>
                  <a:cubicBezTo>
                    <a:pt x="59" y="26"/>
                    <a:pt x="49" y="30"/>
                    <a:pt x="43" y="39"/>
                  </a:cubicBezTo>
                  <a:cubicBezTo>
                    <a:pt x="36" y="48"/>
                    <a:pt x="33" y="60"/>
                    <a:pt x="33" y="77"/>
                  </a:cubicBezTo>
                  <a:cubicBezTo>
                    <a:pt x="33" y="91"/>
                    <a:pt x="36" y="101"/>
                    <a:pt x="43" y="109"/>
                  </a:cubicBezTo>
                  <a:cubicBezTo>
                    <a:pt x="49" y="117"/>
                    <a:pt x="58" y="121"/>
                    <a:pt x="68" y="121"/>
                  </a:cubicBezTo>
                  <a:cubicBezTo>
                    <a:pt x="79" y="121"/>
                    <a:pt x="88" y="117"/>
                    <a:pt x="95" y="109"/>
                  </a:cubicBezTo>
                  <a:cubicBezTo>
                    <a:pt x="102" y="101"/>
                    <a:pt x="105" y="91"/>
                    <a:pt x="105" y="78"/>
                  </a:cubicBezTo>
                  <a:lnTo>
                    <a:pt x="105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3795713" y="2058988"/>
              <a:ext cx="198438" cy="239713"/>
            </a:xfrm>
            <a:custGeom>
              <a:avLst/>
              <a:gdLst>
                <a:gd name="T0" fmla="*/ 73 w 123"/>
                <a:gd name="T1" fmla="*/ 95 h 149"/>
                <a:gd name="T2" fmla="*/ 73 w 123"/>
                <a:gd name="T3" fmla="*/ 149 h 149"/>
                <a:gd name="T4" fmla="*/ 48 w 123"/>
                <a:gd name="T5" fmla="*/ 149 h 149"/>
                <a:gd name="T6" fmla="*/ 48 w 123"/>
                <a:gd name="T7" fmla="*/ 95 h 149"/>
                <a:gd name="T8" fmla="*/ 0 w 123"/>
                <a:gd name="T9" fmla="*/ 0 h 149"/>
                <a:gd name="T10" fmla="*/ 28 w 123"/>
                <a:gd name="T11" fmla="*/ 0 h 149"/>
                <a:gd name="T12" fmla="*/ 58 w 123"/>
                <a:gd name="T13" fmla="*/ 62 h 149"/>
                <a:gd name="T14" fmla="*/ 60 w 123"/>
                <a:gd name="T15" fmla="*/ 67 h 149"/>
                <a:gd name="T16" fmla="*/ 62 w 123"/>
                <a:gd name="T17" fmla="*/ 72 h 149"/>
                <a:gd name="T18" fmla="*/ 62 w 123"/>
                <a:gd name="T19" fmla="*/ 72 h 149"/>
                <a:gd name="T20" fmla="*/ 65 w 123"/>
                <a:gd name="T21" fmla="*/ 62 h 149"/>
                <a:gd name="T22" fmla="*/ 96 w 123"/>
                <a:gd name="T23" fmla="*/ 0 h 149"/>
                <a:gd name="T24" fmla="*/ 123 w 123"/>
                <a:gd name="T25" fmla="*/ 0 h 149"/>
                <a:gd name="T26" fmla="*/ 73 w 123"/>
                <a:gd name="T27" fmla="*/ 9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3" h="149">
                  <a:moveTo>
                    <a:pt x="73" y="95"/>
                  </a:moveTo>
                  <a:cubicBezTo>
                    <a:pt x="73" y="149"/>
                    <a:pt x="73" y="149"/>
                    <a:pt x="73" y="149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58" y="62"/>
                    <a:pt x="58" y="62"/>
                    <a:pt x="58" y="62"/>
                  </a:cubicBezTo>
                  <a:cubicBezTo>
                    <a:pt x="59" y="64"/>
                    <a:pt x="60" y="66"/>
                    <a:pt x="60" y="67"/>
                  </a:cubicBezTo>
                  <a:cubicBezTo>
                    <a:pt x="61" y="69"/>
                    <a:pt x="61" y="70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68"/>
                    <a:pt x="64" y="65"/>
                    <a:pt x="65" y="62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73" y="95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5"/>
            <p:cNvSpPr>
              <a:spLocks noEditPoints="1"/>
            </p:cNvSpPr>
            <p:nvPr userDrawn="1"/>
          </p:nvSpPr>
          <p:spPr bwMode="auto">
            <a:xfrm>
              <a:off x="3967163" y="2122488"/>
              <a:ext cx="177800" cy="180975"/>
            </a:xfrm>
            <a:custGeom>
              <a:avLst/>
              <a:gdLst>
                <a:gd name="T0" fmla="*/ 110 w 110"/>
                <a:gd name="T1" fmla="*/ 55 h 112"/>
                <a:gd name="T2" fmla="*/ 95 w 110"/>
                <a:gd name="T3" fmla="*/ 96 h 112"/>
                <a:gd name="T4" fmla="*/ 54 w 110"/>
                <a:gd name="T5" fmla="*/ 112 h 112"/>
                <a:gd name="T6" fmla="*/ 15 w 110"/>
                <a:gd name="T7" fmla="*/ 97 h 112"/>
                <a:gd name="T8" fmla="*/ 0 w 110"/>
                <a:gd name="T9" fmla="*/ 57 h 112"/>
                <a:gd name="T10" fmla="*/ 15 w 110"/>
                <a:gd name="T11" fmla="*/ 15 h 112"/>
                <a:gd name="T12" fmla="*/ 56 w 110"/>
                <a:gd name="T13" fmla="*/ 0 h 112"/>
                <a:gd name="T14" fmla="*/ 96 w 110"/>
                <a:gd name="T15" fmla="*/ 14 h 112"/>
                <a:gd name="T16" fmla="*/ 110 w 110"/>
                <a:gd name="T17" fmla="*/ 55 h 112"/>
                <a:gd name="T18" fmla="*/ 85 w 110"/>
                <a:gd name="T19" fmla="*/ 55 h 112"/>
                <a:gd name="T20" fmla="*/ 77 w 110"/>
                <a:gd name="T21" fmla="*/ 29 h 112"/>
                <a:gd name="T22" fmla="*/ 55 w 110"/>
                <a:gd name="T23" fmla="*/ 19 h 112"/>
                <a:gd name="T24" fmla="*/ 33 w 110"/>
                <a:gd name="T25" fmla="*/ 29 h 112"/>
                <a:gd name="T26" fmla="*/ 25 w 110"/>
                <a:gd name="T27" fmla="*/ 56 h 112"/>
                <a:gd name="T28" fmla="*/ 33 w 110"/>
                <a:gd name="T29" fmla="*/ 82 h 112"/>
                <a:gd name="T30" fmla="*/ 55 w 110"/>
                <a:gd name="T31" fmla="*/ 92 h 112"/>
                <a:gd name="T32" fmla="*/ 77 w 110"/>
                <a:gd name="T33" fmla="*/ 83 h 112"/>
                <a:gd name="T34" fmla="*/ 85 w 110"/>
                <a:gd name="T35" fmla="*/ 5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0" h="112">
                  <a:moveTo>
                    <a:pt x="110" y="55"/>
                  </a:moveTo>
                  <a:cubicBezTo>
                    <a:pt x="110" y="72"/>
                    <a:pt x="105" y="86"/>
                    <a:pt x="95" y="96"/>
                  </a:cubicBezTo>
                  <a:cubicBezTo>
                    <a:pt x="85" y="106"/>
                    <a:pt x="71" y="112"/>
                    <a:pt x="54" y="112"/>
                  </a:cubicBezTo>
                  <a:cubicBezTo>
                    <a:pt x="37" y="112"/>
                    <a:pt x="24" y="107"/>
                    <a:pt x="15" y="97"/>
                  </a:cubicBezTo>
                  <a:cubicBezTo>
                    <a:pt x="5" y="87"/>
                    <a:pt x="0" y="74"/>
                    <a:pt x="0" y="57"/>
                  </a:cubicBezTo>
                  <a:cubicBezTo>
                    <a:pt x="0" y="39"/>
                    <a:pt x="5" y="25"/>
                    <a:pt x="15" y="15"/>
                  </a:cubicBezTo>
                  <a:cubicBezTo>
                    <a:pt x="25" y="5"/>
                    <a:pt x="39" y="0"/>
                    <a:pt x="56" y="0"/>
                  </a:cubicBezTo>
                  <a:cubicBezTo>
                    <a:pt x="73" y="0"/>
                    <a:pt x="86" y="5"/>
                    <a:pt x="96" y="14"/>
                  </a:cubicBezTo>
                  <a:cubicBezTo>
                    <a:pt x="105" y="24"/>
                    <a:pt x="110" y="38"/>
                    <a:pt x="110" y="55"/>
                  </a:cubicBezTo>
                  <a:close/>
                  <a:moveTo>
                    <a:pt x="85" y="55"/>
                  </a:moveTo>
                  <a:cubicBezTo>
                    <a:pt x="85" y="44"/>
                    <a:pt x="82" y="35"/>
                    <a:pt x="77" y="29"/>
                  </a:cubicBezTo>
                  <a:cubicBezTo>
                    <a:pt x="71" y="22"/>
                    <a:pt x="64" y="19"/>
                    <a:pt x="55" y="19"/>
                  </a:cubicBezTo>
                  <a:cubicBezTo>
                    <a:pt x="46" y="19"/>
                    <a:pt x="38" y="23"/>
                    <a:pt x="33" y="29"/>
                  </a:cubicBezTo>
                  <a:cubicBezTo>
                    <a:pt x="28" y="35"/>
                    <a:pt x="25" y="44"/>
                    <a:pt x="25" y="56"/>
                  </a:cubicBezTo>
                  <a:cubicBezTo>
                    <a:pt x="25" y="67"/>
                    <a:pt x="28" y="76"/>
                    <a:pt x="33" y="82"/>
                  </a:cubicBezTo>
                  <a:cubicBezTo>
                    <a:pt x="38" y="89"/>
                    <a:pt x="46" y="92"/>
                    <a:pt x="55" y="92"/>
                  </a:cubicBezTo>
                  <a:cubicBezTo>
                    <a:pt x="65" y="92"/>
                    <a:pt x="72" y="89"/>
                    <a:pt x="77" y="83"/>
                  </a:cubicBezTo>
                  <a:cubicBezTo>
                    <a:pt x="82" y="76"/>
                    <a:pt x="85" y="67"/>
                    <a:pt x="85" y="55"/>
                  </a:cubicBez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6"/>
            <p:cNvSpPr>
              <a:spLocks/>
            </p:cNvSpPr>
            <p:nvPr userDrawn="1"/>
          </p:nvSpPr>
          <p:spPr bwMode="auto">
            <a:xfrm>
              <a:off x="4181475" y="2125663"/>
              <a:ext cx="153988" cy="177800"/>
            </a:xfrm>
            <a:custGeom>
              <a:avLst/>
              <a:gdLst>
                <a:gd name="T0" fmla="*/ 71 w 95"/>
                <a:gd name="T1" fmla="*/ 107 h 110"/>
                <a:gd name="T2" fmla="*/ 71 w 95"/>
                <a:gd name="T3" fmla="*/ 91 h 110"/>
                <a:gd name="T4" fmla="*/ 70 w 95"/>
                <a:gd name="T5" fmla="*/ 91 h 110"/>
                <a:gd name="T6" fmla="*/ 57 w 95"/>
                <a:gd name="T7" fmla="*/ 105 h 110"/>
                <a:gd name="T8" fmla="*/ 38 w 95"/>
                <a:gd name="T9" fmla="*/ 110 h 110"/>
                <a:gd name="T10" fmla="*/ 10 w 95"/>
                <a:gd name="T11" fmla="*/ 98 h 110"/>
                <a:gd name="T12" fmla="*/ 0 w 95"/>
                <a:gd name="T13" fmla="*/ 65 h 110"/>
                <a:gd name="T14" fmla="*/ 0 w 95"/>
                <a:gd name="T15" fmla="*/ 0 h 110"/>
                <a:gd name="T16" fmla="*/ 24 w 95"/>
                <a:gd name="T17" fmla="*/ 0 h 110"/>
                <a:gd name="T18" fmla="*/ 24 w 95"/>
                <a:gd name="T19" fmla="*/ 62 h 110"/>
                <a:gd name="T20" fmla="*/ 46 w 95"/>
                <a:gd name="T21" fmla="*/ 90 h 110"/>
                <a:gd name="T22" fmla="*/ 64 w 95"/>
                <a:gd name="T23" fmla="*/ 82 h 110"/>
                <a:gd name="T24" fmla="*/ 71 w 95"/>
                <a:gd name="T25" fmla="*/ 62 h 110"/>
                <a:gd name="T26" fmla="*/ 71 w 95"/>
                <a:gd name="T27" fmla="*/ 0 h 110"/>
                <a:gd name="T28" fmla="*/ 95 w 95"/>
                <a:gd name="T29" fmla="*/ 0 h 110"/>
                <a:gd name="T30" fmla="*/ 95 w 95"/>
                <a:gd name="T31" fmla="*/ 107 h 110"/>
                <a:gd name="T32" fmla="*/ 71 w 95"/>
                <a:gd name="T33" fmla="*/ 10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110">
                  <a:moveTo>
                    <a:pt x="71" y="107"/>
                  </a:moveTo>
                  <a:cubicBezTo>
                    <a:pt x="71" y="91"/>
                    <a:pt x="71" y="91"/>
                    <a:pt x="71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67" y="97"/>
                    <a:pt x="62" y="101"/>
                    <a:pt x="57" y="105"/>
                  </a:cubicBezTo>
                  <a:cubicBezTo>
                    <a:pt x="51" y="108"/>
                    <a:pt x="45" y="110"/>
                    <a:pt x="38" y="110"/>
                  </a:cubicBezTo>
                  <a:cubicBezTo>
                    <a:pt x="26" y="110"/>
                    <a:pt x="16" y="106"/>
                    <a:pt x="10" y="98"/>
                  </a:cubicBezTo>
                  <a:cubicBezTo>
                    <a:pt x="3" y="91"/>
                    <a:pt x="0" y="80"/>
                    <a:pt x="0" y="6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81"/>
                    <a:pt x="32" y="90"/>
                    <a:pt x="46" y="90"/>
                  </a:cubicBezTo>
                  <a:cubicBezTo>
                    <a:pt x="54" y="90"/>
                    <a:pt x="59" y="87"/>
                    <a:pt x="64" y="82"/>
                  </a:cubicBezTo>
                  <a:cubicBezTo>
                    <a:pt x="68" y="77"/>
                    <a:pt x="71" y="70"/>
                    <a:pt x="71" y="6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107"/>
                    <a:pt x="95" y="107"/>
                    <a:pt x="95" y="107"/>
                  </a:cubicBezTo>
                  <a:lnTo>
                    <a:pt x="71" y="107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7"/>
            <p:cNvSpPr>
              <a:spLocks/>
            </p:cNvSpPr>
            <p:nvPr userDrawn="1"/>
          </p:nvSpPr>
          <p:spPr bwMode="auto">
            <a:xfrm>
              <a:off x="4379913" y="2122488"/>
              <a:ext cx="100013" cy="176213"/>
            </a:xfrm>
            <a:custGeom>
              <a:avLst/>
              <a:gdLst>
                <a:gd name="T0" fmla="*/ 62 w 62"/>
                <a:gd name="T1" fmla="*/ 26 h 109"/>
                <a:gd name="T2" fmla="*/ 55 w 62"/>
                <a:gd name="T3" fmla="*/ 23 h 109"/>
                <a:gd name="T4" fmla="*/ 48 w 62"/>
                <a:gd name="T5" fmla="*/ 22 h 109"/>
                <a:gd name="T6" fmla="*/ 31 w 62"/>
                <a:gd name="T7" fmla="*/ 31 h 109"/>
                <a:gd name="T8" fmla="*/ 24 w 62"/>
                <a:gd name="T9" fmla="*/ 54 h 109"/>
                <a:gd name="T10" fmla="*/ 24 w 62"/>
                <a:gd name="T11" fmla="*/ 109 h 109"/>
                <a:gd name="T12" fmla="*/ 0 w 62"/>
                <a:gd name="T13" fmla="*/ 109 h 109"/>
                <a:gd name="T14" fmla="*/ 0 w 62"/>
                <a:gd name="T15" fmla="*/ 2 h 109"/>
                <a:gd name="T16" fmla="*/ 24 w 62"/>
                <a:gd name="T17" fmla="*/ 2 h 109"/>
                <a:gd name="T18" fmla="*/ 24 w 62"/>
                <a:gd name="T19" fmla="*/ 23 h 109"/>
                <a:gd name="T20" fmla="*/ 25 w 62"/>
                <a:gd name="T21" fmla="*/ 23 h 109"/>
                <a:gd name="T22" fmla="*/ 35 w 62"/>
                <a:gd name="T23" fmla="*/ 6 h 109"/>
                <a:gd name="T24" fmla="*/ 52 w 62"/>
                <a:gd name="T25" fmla="*/ 0 h 109"/>
                <a:gd name="T26" fmla="*/ 62 w 62"/>
                <a:gd name="T27" fmla="*/ 2 h 109"/>
                <a:gd name="T28" fmla="*/ 62 w 62"/>
                <a:gd name="T29" fmla="*/ 2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" h="109">
                  <a:moveTo>
                    <a:pt x="62" y="26"/>
                  </a:moveTo>
                  <a:cubicBezTo>
                    <a:pt x="60" y="25"/>
                    <a:pt x="58" y="24"/>
                    <a:pt x="55" y="23"/>
                  </a:cubicBezTo>
                  <a:cubicBezTo>
                    <a:pt x="53" y="22"/>
                    <a:pt x="50" y="22"/>
                    <a:pt x="48" y="22"/>
                  </a:cubicBezTo>
                  <a:cubicBezTo>
                    <a:pt x="41" y="22"/>
                    <a:pt x="35" y="25"/>
                    <a:pt x="31" y="31"/>
                  </a:cubicBezTo>
                  <a:cubicBezTo>
                    <a:pt x="26" y="37"/>
                    <a:pt x="24" y="45"/>
                    <a:pt x="24" y="54"/>
                  </a:cubicBezTo>
                  <a:cubicBezTo>
                    <a:pt x="24" y="109"/>
                    <a:pt x="24" y="109"/>
                    <a:pt x="24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7" y="16"/>
                    <a:pt x="31" y="10"/>
                    <a:pt x="35" y="6"/>
                  </a:cubicBezTo>
                  <a:cubicBezTo>
                    <a:pt x="40" y="2"/>
                    <a:pt x="46" y="0"/>
                    <a:pt x="52" y="0"/>
                  </a:cubicBezTo>
                  <a:cubicBezTo>
                    <a:pt x="56" y="0"/>
                    <a:pt x="59" y="1"/>
                    <a:pt x="62" y="2"/>
                  </a:cubicBezTo>
                  <a:lnTo>
                    <a:pt x="62" y="26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8" name="Group 77"/>
          <p:cNvGrpSpPr/>
          <p:nvPr userDrawn="1"/>
        </p:nvGrpSpPr>
        <p:grpSpPr>
          <a:xfrm>
            <a:off x="1432717" y="2901950"/>
            <a:ext cx="3284538" cy="342900"/>
            <a:chOff x="1500188" y="2508251"/>
            <a:chExt cx="3284538" cy="342900"/>
          </a:xfrm>
        </p:grpSpPr>
        <p:sp>
          <p:nvSpPr>
            <p:cNvPr id="52" name="Freeform 48"/>
            <p:cNvSpPr>
              <a:spLocks noEditPoints="1"/>
            </p:cNvSpPr>
            <p:nvPr userDrawn="1"/>
          </p:nvSpPr>
          <p:spPr bwMode="auto">
            <a:xfrm>
              <a:off x="1500188" y="2527301"/>
              <a:ext cx="268288" cy="317500"/>
            </a:xfrm>
            <a:custGeom>
              <a:avLst/>
              <a:gdLst>
                <a:gd name="T0" fmla="*/ 166 w 166"/>
                <a:gd name="T1" fmla="*/ 96 h 196"/>
                <a:gd name="T2" fmla="*/ 153 w 166"/>
                <a:gd name="T3" fmla="*/ 149 h 196"/>
                <a:gd name="T4" fmla="*/ 115 w 166"/>
                <a:gd name="T5" fmla="*/ 184 h 196"/>
                <a:gd name="T6" fmla="*/ 59 w 166"/>
                <a:gd name="T7" fmla="*/ 196 h 196"/>
                <a:gd name="T8" fmla="*/ 0 w 166"/>
                <a:gd name="T9" fmla="*/ 196 h 196"/>
                <a:gd name="T10" fmla="*/ 0 w 166"/>
                <a:gd name="T11" fmla="*/ 0 h 196"/>
                <a:gd name="T12" fmla="*/ 61 w 166"/>
                <a:gd name="T13" fmla="*/ 0 h 196"/>
                <a:gd name="T14" fmla="*/ 140 w 166"/>
                <a:gd name="T15" fmla="*/ 24 h 196"/>
                <a:gd name="T16" fmla="*/ 166 w 166"/>
                <a:gd name="T17" fmla="*/ 96 h 196"/>
                <a:gd name="T18" fmla="*/ 131 w 166"/>
                <a:gd name="T19" fmla="*/ 96 h 196"/>
                <a:gd name="T20" fmla="*/ 113 w 166"/>
                <a:gd name="T21" fmla="*/ 45 h 196"/>
                <a:gd name="T22" fmla="*/ 59 w 166"/>
                <a:gd name="T23" fmla="*/ 28 h 196"/>
                <a:gd name="T24" fmla="*/ 32 w 166"/>
                <a:gd name="T25" fmla="*/ 28 h 196"/>
                <a:gd name="T26" fmla="*/ 32 w 166"/>
                <a:gd name="T27" fmla="*/ 168 h 196"/>
                <a:gd name="T28" fmla="*/ 59 w 166"/>
                <a:gd name="T29" fmla="*/ 168 h 196"/>
                <a:gd name="T30" fmla="*/ 112 w 166"/>
                <a:gd name="T31" fmla="*/ 149 h 196"/>
                <a:gd name="T32" fmla="*/ 131 w 166"/>
                <a:gd name="T33" fmla="*/ 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196">
                  <a:moveTo>
                    <a:pt x="166" y="96"/>
                  </a:moveTo>
                  <a:cubicBezTo>
                    <a:pt x="166" y="116"/>
                    <a:pt x="162" y="133"/>
                    <a:pt x="153" y="149"/>
                  </a:cubicBezTo>
                  <a:cubicBezTo>
                    <a:pt x="144" y="164"/>
                    <a:pt x="132" y="176"/>
                    <a:pt x="115" y="184"/>
                  </a:cubicBezTo>
                  <a:cubicBezTo>
                    <a:pt x="99" y="192"/>
                    <a:pt x="80" y="196"/>
                    <a:pt x="59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96" y="0"/>
                    <a:pt x="122" y="8"/>
                    <a:pt x="140" y="24"/>
                  </a:cubicBezTo>
                  <a:cubicBezTo>
                    <a:pt x="157" y="40"/>
                    <a:pt x="166" y="64"/>
                    <a:pt x="166" y="96"/>
                  </a:cubicBezTo>
                  <a:close/>
                  <a:moveTo>
                    <a:pt x="131" y="96"/>
                  </a:moveTo>
                  <a:cubicBezTo>
                    <a:pt x="131" y="74"/>
                    <a:pt x="125" y="57"/>
                    <a:pt x="113" y="45"/>
                  </a:cubicBezTo>
                  <a:cubicBezTo>
                    <a:pt x="100" y="34"/>
                    <a:pt x="82" y="28"/>
                    <a:pt x="59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168"/>
                    <a:pt x="32" y="168"/>
                    <a:pt x="32" y="168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82" y="168"/>
                    <a:pt x="100" y="162"/>
                    <a:pt x="112" y="149"/>
                  </a:cubicBezTo>
                  <a:cubicBezTo>
                    <a:pt x="125" y="136"/>
                    <a:pt x="131" y="119"/>
                    <a:pt x="131" y="96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9"/>
            <p:cNvSpPr>
              <a:spLocks noEditPoints="1"/>
            </p:cNvSpPr>
            <p:nvPr userDrawn="1"/>
          </p:nvSpPr>
          <p:spPr bwMode="auto">
            <a:xfrm>
              <a:off x="1801813" y="2611438"/>
              <a:ext cx="192088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5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2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5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2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6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0"/>
            <p:cNvSpPr>
              <a:spLocks/>
            </p:cNvSpPr>
            <p:nvPr userDrawn="1"/>
          </p:nvSpPr>
          <p:spPr bwMode="auto">
            <a:xfrm>
              <a:off x="2019300" y="2549526"/>
              <a:ext cx="144463" cy="301625"/>
            </a:xfrm>
            <a:custGeom>
              <a:avLst/>
              <a:gdLst>
                <a:gd name="T0" fmla="*/ 89 w 89"/>
                <a:gd name="T1" fmla="*/ 181 h 186"/>
                <a:gd name="T2" fmla="*/ 79 w 89"/>
                <a:gd name="T3" fmla="*/ 184 h 186"/>
                <a:gd name="T4" fmla="*/ 64 w 89"/>
                <a:gd name="T5" fmla="*/ 186 h 186"/>
                <a:gd name="T6" fmla="*/ 23 w 89"/>
                <a:gd name="T7" fmla="*/ 141 h 186"/>
                <a:gd name="T8" fmla="*/ 23 w 89"/>
                <a:gd name="T9" fmla="*/ 67 h 186"/>
                <a:gd name="T10" fmla="*/ 0 w 89"/>
                <a:gd name="T11" fmla="*/ 67 h 186"/>
                <a:gd name="T12" fmla="*/ 0 w 89"/>
                <a:gd name="T13" fmla="*/ 42 h 186"/>
                <a:gd name="T14" fmla="*/ 23 w 89"/>
                <a:gd name="T15" fmla="*/ 42 h 186"/>
                <a:gd name="T16" fmla="*/ 23 w 89"/>
                <a:gd name="T17" fmla="*/ 9 h 186"/>
                <a:gd name="T18" fmla="*/ 55 w 89"/>
                <a:gd name="T19" fmla="*/ 0 h 186"/>
                <a:gd name="T20" fmla="*/ 55 w 89"/>
                <a:gd name="T21" fmla="*/ 42 h 186"/>
                <a:gd name="T22" fmla="*/ 89 w 89"/>
                <a:gd name="T23" fmla="*/ 42 h 186"/>
                <a:gd name="T24" fmla="*/ 89 w 89"/>
                <a:gd name="T25" fmla="*/ 67 h 186"/>
                <a:gd name="T26" fmla="*/ 55 w 89"/>
                <a:gd name="T27" fmla="*/ 67 h 186"/>
                <a:gd name="T28" fmla="*/ 55 w 89"/>
                <a:gd name="T29" fmla="*/ 135 h 186"/>
                <a:gd name="T30" fmla="*/ 60 w 89"/>
                <a:gd name="T31" fmla="*/ 154 h 186"/>
                <a:gd name="T32" fmla="*/ 75 w 89"/>
                <a:gd name="T33" fmla="*/ 160 h 186"/>
                <a:gd name="T34" fmla="*/ 82 w 89"/>
                <a:gd name="T35" fmla="*/ 159 h 186"/>
                <a:gd name="T36" fmla="*/ 89 w 89"/>
                <a:gd name="T37" fmla="*/ 156 h 186"/>
                <a:gd name="T38" fmla="*/ 89 w 89"/>
                <a:gd name="T39" fmla="*/ 18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9" h="186">
                  <a:moveTo>
                    <a:pt x="89" y="181"/>
                  </a:moveTo>
                  <a:cubicBezTo>
                    <a:pt x="87" y="182"/>
                    <a:pt x="83" y="183"/>
                    <a:pt x="79" y="184"/>
                  </a:cubicBezTo>
                  <a:cubicBezTo>
                    <a:pt x="74" y="185"/>
                    <a:pt x="69" y="186"/>
                    <a:pt x="64" y="186"/>
                  </a:cubicBezTo>
                  <a:cubicBezTo>
                    <a:pt x="37" y="186"/>
                    <a:pt x="23" y="171"/>
                    <a:pt x="23" y="14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67"/>
                    <a:pt x="89" y="67"/>
                    <a:pt x="89" y="67"/>
                  </a:cubicBezTo>
                  <a:cubicBezTo>
                    <a:pt x="55" y="67"/>
                    <a:pt x="55" y="67"/>
                    <a:pt x="55" y="67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44"/>
                    <a:pt x="56" y="151"/>
                    <a:pt x="60" y="154"/>
                  </a:cubicBezTo>
                  <a:cubicBezTo>
                    <a:pt x="63" y="158"/>
                    <a:pt x="68" y="160"/>
                    <a:pt x="75" y="160"/>
                  </a:cubicBezTo>
                  <a:cubicBezTo>
                    <a:pt x="77" y="160"/>
                    <a:pt x="79" y="160"/>
                    <a:pt x="82" y="159"/>
                  </a:cubicBezTo>
                  <a:cubicBezTo>
                    <a:pt x="85" y="158"/>
                    <a:pt x="87" y="157"/>
                    <a:pt x="89" y="156"/>
                  </a:cubicBezTo>
                  <a:lnTo>
                    <a:pt x="89" y="181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1"/>
            <p:cNvSpPr>
              <a:spLocks noEditPoints="1"/>
            </p:cNvSpPr>
            <p:nvPr userDrawn="1"/>
          </p:nvSpPr>
          <p:spPr bwMode="auto">
            <a:xfrm>
              <a:off x="2190750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2"/>
            <p:cNvSpPr>
              <a:spLocks/>
            </p:cNvSpPr>
            <p:nvPr userDrawn="1"/>
          </p:nvSpPr>
          <p:spPr bwMode="auto">
            <a:xfrm>
              <a:off x="2514600" y="2527301"/>
              <a:ext cx="436563" cy="317500"/>
            </a:xfrm>
            <a:custGeom>
              <a:avLst/>
              <a:gdLst>
                <a:gd name="T0" fmla="*/ 215 w 269"/>
                <a:gd name="T1" fmla="*/ 196 h 196"/>
                <a:gd name="T2" fmla="*/ 176 w 269"/>
                <a:gd name="T3" fmla="*/ 196 h 196"/>
                <a:gd name="T4" fmla="*/ 139 w 269"/>
                <a:gd name="T5" fmla="*/ 59 h 196"/>
                <a:gd name="T6" fmla="*/ 136 w 269"/>
                <a:gd name="T7" fmla="*/ 38 h 196"/>
                <a:gd name="T8" fmla="*/ 135 w 269"/>
                <a:gd name="T9" fmla="*/ 38 h 196"/>
                <a:gd name="T10" fmla="*/ 134 w 269"/>
                <a:gd name="T11" fmla="*/ 50 h 196"/>
                <a:gd name="T12" fmla="*/ 132 w 269"/>
                <a:gd name="T13" fmla="*/ 59 h 196"/>
                <a:gd name="T14" fmla="*/ 95 w 269"/>
                <a:gd name="T15" fmla="*/ 196 h 196"/>
                <a:gd name="T16" fmla="*/ 56 w 269"/>
                <a:gd name="T17" fmla="*/ 196 h 196"/>
                <a:gd name="T18" fmla="*/ 0 w 269"/>
                <a:gd name="T19" fmla="*/ 0 h 196"/>
                <a:gd name="T20" fmla="*/ 36 w 269"/>
                <a:gd name="T21" fmla="*/ 0 h 196"/>
                <a:gd name="T22" fmla="*/ 73 w 269"/>
                <a:gd name="T23" fmla="*/ 142 h 196"/>
                <a:gd name="T24" fmla="*/ 76 w 269"/>
                <a:gd name="T25" fmla="*/ 164 h 196"/>
                <a:gd name="T26" fmla="*/ 76 w 269"/>
                <a:gd name="T27" fmla="*/ 164 h 196"/>
                <a:gd name="T28" fmla="*/ 80 w 269"/>
                <a:gd name="T29" fmla="*/ 142 h 196"/>
                <a:gd name="T30" fmla="*/ 120 w 269"/>
                <a:gd name="T31" fmla="*/ 0 h 196"/>
                <a:gd name="T32" fmla="*/ 155 w 269"/>
                <a:gd name="T33" fmla="*/ 0 h 196"/>
                <a:gd name="T34" fmla="*/ 192 w 269"/>
                <a:gd name="T35" fmla="*/ 144 h 196"/>
                <a:gd name="T36" fmla="*/ 195 w 269"/>
                <a:gd name="T37" fmla="*/ 163 h 196"/>
                <a:gd name="T38" fmla="*/ 196 w 269"/>
                <a:gd name="T39" fmla="*/ 163 h 196"/>
                <a:gd name="T40" fmla="*/ 199 w 269"/>
                <a:gd name="T41" fmla="*/ 143 h 196"/>
                <a:gd name="T42" fmla="*/ 234 w 269"/>
                <a:gd name="T43" fmla="*/ 0 h 196"/>
                <a:gd name="T44" fmla="*/ 269 w 269"/>
                <a:gd name="T45" fmla="*/ 0 h 196"/>
                <a:gd name="T46" fmla="*/ 215 w 269"/>
                <a:gd name="T4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9" h="196">
                  <a:moveTo>
                    <a:pt x="215" y="196"/>
                  </a:moveTo>
                  <a:cubicBezTo>
                    <a:pt x="176" y="196"/>
                    <a:pt x="176" y="196"/>
                    <a:pt x="176" y="196"/>
                  </a:cubicBezTo>
                  <a:cubicBezTo>
                    <a:pt x="139" y="59"/>
                    <a:pt x="139" y="59"/>
                    <a:pt x="139" y="59"/>
                  </a:cubicBezTo>
                  <a:cubicBezTo>
                    <a:pt x="137" y="53"/>
                    <a:pt x="136" y="46"/>
                    <a:pt x="136" y="38"/>
                  </a:cubicBezTo>
                  <a:cubicBezTo>
                    <a:pt x="135" y="38"/>
                    <a:pt x="135" y="38"/>
                    <a:pt x="135" y="38"/>
                  </a:cubicBezTo>
                  <a:cubicBezTo>
                    <a:pt x="135" y="42"/>
                    <a:pt x="134" y="45"/>
                    <a:pt x="134" y="50"/>
                  </a:cubicBezTo>
                  <a:cubicBezTo>
                    <a:pt x="133" y="55"/>
                    <a:pt x="132" y="58"/>
                    <a:pt x="132" y="59"/>
                  </a:cubicBezTo>
                  <a:cubicBezTo>
                    <a:pt x="95" y="196"/>
                    <a:pt x="95" y="196"/>
                    <a:pt x="95" y="196"/>
                  </a:cubicBezTo>
                  <a:cubicBezTo>
                    <a:pt x="56" y="196"/>
                    <a:pt x="56" y="196"/>
                    <a:pt x="56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73" y="142"/>
                    <a:pt x="73" y="142"/>
                    <a:pt x="73" y="142"/>
                  </a:cubicBezTo>
                  <a:cubicBezTo>
                    <a:pt x="74" y="146"/>
                    <a:pt x="75" y="153"/>
                    <a:pt x="76" y="164"/>
                  </a:cubicBezTo>
                  <a:cubicBezTo>
                    <a:pt x="76" y="164"/>
                    <a:pt x="76" y="164"/>
                    <a:pt x="76" y="164"/>
                  </a:cubicBezTo>
                  <a:cubicBezTo>
                    <a:pt x="77" y="158"/>
                    <a:pt x="78" y="151"/>
                    <a:pt x="80" y="142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92" y="144"/>
                    <a:pt x="192" y="144"/>
                    <a:pt x="192" y="144"/>
                  </a:cubicBezTo>
                  <a:cubicBezTo>
                    <a:pt x="194" y="148"/>
                    <a:pt x="195" y="155"/>
                    <a:pt x="195" y="163"/>
                  </a:cubicBezTo>
                  <a:cubicBezTo>
                    <a:pt x="196" y="163"/>
                    <a:pt x="196" y="163"/>
                    <a:pt x="196" y="163"/>
                  </a:cubicBezTo>
                  <a:cubicBezTo>
                    <a:pt x="196" y="157"/>
                    <a:pt x="197" y="150"/>
                    <a:pt x="199" y="143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69" y="0"/>
                    <a:pt x="269" y="0"/>
                    <a:pt x="269" y="0"/>
                  </a:cubicBezTo>
                  <a:lnTo>
                    <a:pt x="215" y="196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3"/>
            <p:cNvSpPr>
              <a:spLocks noEditPoints="1"/>
            </p:cNvSpPr>
            <p:nvPr userDrawn="1"/>
          </p:nvSpPr>
          <p:spPr bwMode="auto">
            <a:xfrm>
              <a:off x="2955925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3 w 118"/>
                <a:gd name="T23" fmla="*/ 41 h 148"/>
                <a:gd name="T24" fmla="*/ 13 w 118"/>
                <a:gd name="T25" fmla="*/ 13 h 148"/>
                <a:gd name="T26" fmla="*/ 36 w 118"/>
                <a:gd name="T27" fmla="*/ 4 h 148"/>
                <a:gd name="T28" fmla="*/ 63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6 w 118"/>
                <a:gd name="T51" fmla="*/ 80 h 148"/>
                <a:gd name="T52" fmla="*/ 36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3" y="41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3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7" y="123"/>
                    <a:pt x="54" y="123"/>
                  </a:cubicBezTo>
                  <a:cubicBezTo>
                    <a:pt x="64" y="123"/>
                    <a:pt x="71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47" y="81"/>
                    <a:pt x="40" y="84"/>
                    <a:pt x="36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4"/>
            <p:cNvSpPr>
              <a:spLocks/>
            </p:cNvSpPr>
            <p:nvPr userDrawn="1"/>
          </p:nvSpPr>
          <p:spPr bwMode="auto">
            <a:xfrm>
              <a:off x="3205163" y="2613026"/>
              <a:ext cx="130175" cy="231775"/>
            </a:xfrm>
            <a:custGeom>
              <a:avLst/>
              <a:gdLst>
                <a:gd name="T0" fmla="*/ 81 w 81"/>
                <a:gd name="T1" fmla="*/ 34 h 143"/>
                <a:gd name="T2" fmla="*/ 73 w 81"/>
                <a:gd name="T3" fmla="*/ 30 h 143"/>
                <a:gd name="T4" fmla="*/ 63 w 81"/>
                <a:gd name="T5" fmla="*/ 29 h 143"/>
                <a:gd name="T6" fmla="*/ 40 w 81"/>
                <a:gd name="T7" fmla="*/ 41 h 143"/>
                <a:gd name="T8" fmla="*/ 32 w 81"/>
                <a:gd name="T9" fmla="*/ 72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3 h 143"/>
                <a:gd name="T16" fmla="*/ 32 w 81"/>
                <a:gd name="T17" fmla="*/ 3 h 143"/>
                <a:gd name="T18" fmla="*/ 32 w 81"/>
                <a:gd name="T19" fmla="*/ 30 h 143"/>
                <a:gd name="T20" fmla="*/ 32 w 81"/>
                <a:gd name="T21" fmla="*/ 30 h 143"/>
                <a:gd name="T22" fmla="*/ 47 w 81"/>
                <a:gd name="T23" fmla="*/ 8 h 143"/>
                <a:gd name="T24" fmla="*/ 68 w 81"/>
                <a:gd name="T25" fmla="*/ 0 h 143"/>
                <a:gd name="T26" fmla="*/ 81 w 81"/>
                <a:gd name="T27" fmla="*/ 2 h 143"/>
                <a:gd name="T28" fmla="*/ 81 w 81"/>
                <a:gd name="T29" fmla="*/ 3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4"/>
                  </a:moveTo>
                  <a:cubicBezTo>
                    <a:pt x="79" y="33"/>
                    <a:pt x="77" y="31"/>
                    <a:pt x="73" y="30"/>
                  </a:cubicBezTo>
                  <a:cubicBezTo>
                    <a:pt x="69" y="29"/>
                    <a:pt x="66" y="29"/>
                    <a:pt x="63" y="29"/>
                  </a:cubicBezTo>
                  <a:cubicBezTo>
                    <a:pt x="53" y="29"/>
                    <a:pt x="46" y="33"/>
                    <a:pt x="40" y="41"/>
                  </a:cubicBezTo>
                  <a:cubicBezTo>
                    <a:pt x="35" y="49"/>
                    <a:pt x="32" y="59"/>
                    <a:pt x="32" y="72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5" y="21"/>
                    <a:pt x="40" y="13"/>
                    <a:pt x="47" y="8"/>
                  </a:cubicBezTo>
                  <a:cubicBezTo>
                    <a:pt x="53" y="3"/>
                    <a:pt x="60" y="0"/>
                    <a:pt x="68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4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5"/>
            <p:cNvSpPr>
              <a:spLocks noEditPoints="1"/>
            </p:cNvSpPr>
            <p:nvPr userDrawn="1"/>
          </p:nvSpPr>
          <p:spPr bwMode="auto">
            <a:xfrm>
              <a:off x="3348038" y="2611438"/>
              <a:ext cx="207963" cy="239713"/>
            </a:xfrm>
            <a:custGeom>
              <a:avLst/>
              <a:gdLst>
                <a:gd name="T0" fmla="*/ 32 w 128"/>
                <a:gd name="T1" fmla="*/ 83 h 148"/>
                <a:gd name="T2" fmla="*/ 44 w 128"/>
                <a:gd name="T3" fmla="*/ 113 h 148"/>
                <a:gd name="T4" fmla="*/ 75 w 128"/>
                <a:gd name="T5" fmla="*/ 123 h 148"/>
                <a:gd name="T6" fmla="*/ 97 w 128"/>
                <a:gd name="T7" fmla="*/ 119 h 148"/>
                <a:gd name="T8" fmla="*/ 117 w 128"/>
                <a:gd name="T9" fmla="*/ 109 h 148"/>
                <a:gd name="T10" fmla="*/ 117 w 128"/>
                <a:gd name="T11" fmla="*/ 136 h 148"/>
                <a:gd name="T12" fmla="*/ 95 w 128"/>
                <a:gd name="T13" fmla="*/ 145 h 148"/>
                <a:gd name="T14" fmla="*/ 67 w 128"/>
                <a:gd name="T15" fmla="*/ 148 h 148"/>
                <a:gd name="T16" fmla="*/ 17 w 128"/>
                <a:gd name="T17" fmla="*/ 129 h 148"/>
                <a:gd name="T18" fmla="*/ 0 w 128"/>
                <a:gd name="T19" fmla="*/ 76 h 148"/>
                <a:gd name="T20" fmla="*/ 8 w 128"/>
                <a:gd name="T21" fmla="*/ 36 h 148"/>
                <a:gd name="T22" fmla="*/ 33 w 128"/>
                <a:gd name="T23" fmla="*/ 10 h 148"/>
                <a:gd name="T24" fmla="*/ 67 w 128"/>
                <a:gd name="T25" fmla="*/ 0 h 148"/>
                <a:gd name="T26" fmla="*/ 112 w 128"/>
                <a:gd name="T27" fmla="*/ 18 h 148"/>
                <a:gd name="T28" fmla="*/ 128 w 128"/>
                <a:gd name="T29" fmla="*/ 68 h 148"/>
                <a:gd name="T30" fmla="*/ 128 w 128"/>
                <a:gd name="T31" fmla="*/ 83 h 148"/>
                <a:gd name="T32" fmla="*/ 32 w 128"/>
                <a:gd name="T33" fmla="*/ 83 h 148"/>
                <a:gd name="T34" fmla="*/ 96 w 128"/>
                <a:gd name="T35" fmla="*/ 60 h 148"/>
                <a:gd name="T36" fmla="*/ 89 w 128"/>
                <a:gd name="T37" fmla="*/ 34 h 148"/>
                <a:gd name="T38" fmla="*/ 67 w 128"/>
                <a:gd name="T39" fmla="*/ 25 h 148"/>
                <a:gd name="T40" fmla="*/ 44 w 128"/>
                <a:gd name="T41" fmla="*/ 35 h 148"/>
                <a:gd name="T42" fmla="*/ 32 w 128"/>
                <a:gd name="T43" fmla="*/ 60 h 148"/>
                <a:gd name="T44" fmla="*/ 96 w 128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8">
                  <a:moveTo>
                    <a:pt x="32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1" y="119"/>
                    <a:pt x="61" y="123"/>
                    <a:pt x="75" y="123"/>
                  </a:cubicBezTo>
                  <a:cubicBezTo>
                    <a:pt x="82" y="123"/>
                    <a:pt x="90" y="122"/>
                    <a:pt x="97" y="119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1" y="140"/>
                    <a:pt x="104" y="142"/>
                    <a:pt x="95" y="145"/>
                  </a:cubicBezTo>
                  <a:cubicBezTo>
                    <a:pt x="86" y="147"/>
                    <a:pt x="77" y="148"/>
                    <a:pt x="67" y="148"/>
                  </a:cubicBezTo>
                  <a:cubicBezTo>
                    <a:pt x="45" y="148"/>
                    <a:pt x="29" y="142"/>
                    <a:pt x="17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8" y="36"/>
                  </a:cubicBezTo>
                  <a:cubicBezTo>
                    <a:pt x="14" y="25"/>
                    <a:pt x="22" y="16"/>
                    <a:pt x="33" y="10"/>
                  </a:cubicBezTo>
                  <a:cubicBezTo>
                    <a:pt x="43" y="4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7"/>
                    <a:pt x="128" y="68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6" y="60"/>
                  </a:moveTo>
                  <a:cubicBezTo>
                    <a:pt x="96" y="48"/>
                    <a:pt x="94" y="40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0" y="28"/>
                    <a:pt x="44" y="35"/>
                  </a:cubicBezTo>
                  <a:cubicBezTo>
                    <a:pt x="38" y="41"/>
                    <a:pt x="34" y="49"/>
                    <a:pt x="32" y="60"/>
                  </a:cubicBezTo>
                  <a:lnTo>
                    <a:pt x="96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auto">
            <a:xfrm>
              <a:off x="3605213" y="2508251"/>
              <a:ext cx="201613" cy="336550"/>
            </a:xfrm>
            <a:custGeom>
              <a:avLst/>
              <a:gdLst>
                <a:gd name="T0" fmla="*/ 93 w 125"/>
                <a:gd name="T1" fmla="*/ 208 h 208"/>
                <a:gd name="T2" fmla="*/ 93 w 125"/>
                <a:gd name="T3" fmla="*/ 129 h 208"/>
                <a:gd name="T4" fmla="*/ 86 w 125"/>
                <a:gd name="T5" fmla="*/ 100 h 208"/>
                <a:gd name="T6" fmla="*/ 65 w 125"/>
                <a:gd name="T7" fmla="*/ 90 h 208"/>
                <a:gd name="T8" fmla="*/ 41 w 125"/>
                <a:gd name="T9" fmla="*/ 101 h 208"/>
                <a:gd name="T10" fmla="*/ 32 w 125"/>
                <a:gd name="T11" fmla="*/ 128 h 208"/>
                <a:gd name="T12" fmla="*/ 32 w 125"/>
                <a:gd name="T13" fmla="*/ 208 h 208"/>
                <a:gd name="T14" fmla="*/ 0 w 125"/>
                <a:gd name="T15" fmla="*/ 208 h 208"/>
                <a:gd name="T16" fmla="*/ 0 w 125"/>
                <a:gd name="T17" fmla="*/ 0 h 208"/>
                <a:gd name="T18" fmla="*/ 32 w 125"/>
                <a:gd name="T19" fmla="*/ 0 h 208"/>
                <a:gd name="T20" fmla="*/ 32 w 125"/>
                <a:gd name="T21" fmla="*/ 90 h 208"/>
                <a:gd name="T22" fmla="*/ 33 w 125"/>
                <a:gd name="T23" fmla="*/ 90 h 208"/>
                <a:gd name="T24" fmla="*/ 77 w 125"/>
                <a:gd name="T25" fmla="*/ 64 h 208"/>
                <a:gd name="T26" fmla="*/ 113 w 125"/>
                <a:gd name="T27" fmla="*/ 79 h 208"/>
                <a:gd name="T28" fmla="*/ 125 w 125"/>
                <a:gd name="T29" fmla="*/ 122 h 208"/>
                <a:gd name="T30" fmla="*/ 125 w 125"/>
                <a:gd name="T31" fmla="*/ 208 h 208"/>
                <a:gd name="T32" fmla="*/ 93 w 125"/>
                <a:gd name="T3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208">
                  <a:moveTo>
                    <a:pt x="93" y="208"/>
                  </a:moveTo>
                  <a:cubicBezTo>
                    <a:pt x="93" y="129"/>
                    <a:pt x="93" y="129"/>
                    <a:pt x="93" y="129"/>
                  </a:cubicBezTo>
                  <a:cubicBezTo>
                    <a:pt x="93" y="116"/>
                    <a:pt x="91" y="107"/>
                    <a:pt x="86" y="100"/>
                  </a:cubicBezTo>
                  <a:cubicBezTo>
                    <a:pt x="82" y="94"/>
                    <a:pt x="75" y="90"/>
                    <a:pt x="65" y="90"/>
                  </a:cubicBezTo>
                  <a:cubicBezTo>
                    <a:pt x="56" y="90"/>
                    <a:pt x="48" y="94"/>
                    <a:pt x="41" y="101"/>
                  </a:cubicBezTo>
                  <a:cubicBezTo>
                    <a:pt x="35" y="108"/>
                    <a:pt x="32" y="117"/>
                    <a:pt x="32" y="128"/>
                  </a:cubicBezTo>
                  <a:cubicBezTo>
                    <a:pt x="32" y="208"/>
                    <a:pt x="32" y="208"/>
                    <a:pt x="32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90"/>
                    <a:pt x="32" y="90"/>
                    <a:pt x="32" y="90"/>
                  </a:cubicBezTo>
                  <a:cubicBezTo>
                    <a:pt x="33" y="90"/>
                    <a:pt x="33" y="90"/>
                    <a:pt x="33" y="90"/>
                  </a:cubicBezTo>
                  <a:cubicBezTo>
                    <a:pt x="43" y="73"/>
                    <a:pt x="58" y="64"/>
                    <a:pt x="77" y="64"/>
                  </a:cubicBezTo>
                  <a:cubicBezTo>
                    <a:pt x="93" y="64"/>
                    <a:pt x="105" y="69"/>
                    <a:pt x="113" y="79"/>
                  </a:cubicBezTo>
                  <a:cubicBezTo>
                    <a:pt x="121" y="89"/>
                    <a:pt x="125" y="103"/>
                    <a:pt x="125" y="122"/>
                  </a:cubicBezTo>
                  <a:cubicBezTo>
                    <a:pt x="125" y="208"/>
                    <a:pt x="125" y="208"/>
                    <a:pt x="125" y="208"/>
                  </a:cubicBezTo>
                  <a:lnTo>
                    <a:pt x="93" y="20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7"/>
            <p:cNvSpPr>
              <a:spLocks noEditPoints="1"/>
            </p:cNvSpPr>
            <p:nvPr userDrawn="1"/>
          </p:nvSpPr>
          <p:spPr bwMode="auto">
            <a:xfrm>
              <a:off x="3854450" y="2611438"/>
              <a:ext cx="234950" cy="239713"/>
            </a:xfrm>
            <a:custGeom>
              <a:avLst/>
              <a:gdLst>
                <a:gd name="T0" fmla="*/ 145 w 145"/>
                <a:gd name="T1" fmla="*/ 73 h 148"/>
                <a:gd name="T2" fmla="*/ 125 w 145"/>
                <a:gd name="T3" fmla="*/ 127 h 148"/>
                <a:gd name="T4" fmla="*/ 71 w 145"/>
                <a:gd name="T5" fmla="*/ 148 h 148"/>
                <a:gd name="T6" fmla="*/ 19 w 145"/>
                <a:gd name="T7" fmla="*/ 128 h 148"/>
                <a:gd name="T8" fmla="*/ 0 w 145"/>
                <a:gd name="T9" fmla="*/ 76 h 148"/>
                <a:gd name="T10" fmla="*/ 20 w 145"/>
                <a:gd name="T11" fmla="*/ 21 h 148"/>
                <a:gd name="T12" fmla="*/ 75 w 145"/>
                <a:gd name="T13" fmla="*/ 0 h 148"/>
                <a:gd name="T14" fmla="*/ 126 w 145"/>
                <a:gd name="T15" fmla="*/ 20 h 148"/>
                <a:gd name="T16" fmla="*/ 145 w 145"/>
                <a:gd name="T17" fmla="*/ 73 h 148"/>
                <a:gd name="T18" fmla="*/ 112 w 145"/>
                <a:gd name="T19" fmla="*/ 74 h 148"/>
                <a:gd name="T20" fmla="*/ 101 w 145"/>
                <a:gd name="T21" fmla="*/ 38 h 148"/>
                <a:gd name="T22" fmla="*/ 73 w 145"/>
                <a:gd name="T23" fmla="*/ 26 h 148"/>
                <a:gd name="T24" fmla="*/ 44 w 145"/>
                <a:gd name="T25" fmla="*/ 39 h 148"/>
                <a:gd name="T26" fmla="*/ 33 w 145"/>
                <a:gd name="T27" fmla="*/ 75 h 148"/>
                <a:gd name="T28" fmla="*/ 44 w 145"/>
                <a:gd name="T29" fmla="*/ 110 h 148"/>
                <a:gd name="T30" fmla="*/ 73 w 145"/>
                <a:gd name="T31" fmla="*/ 122 h 148"/>
                <a:gd name="T32" fmla="*/ 102 w 145"/>
                <a:gd name="T33" fmla="*/ 110 h 148"/>
                <a:gd name="T34" fmla="*/ 112 w 145"/>
                <a:gd name="T35" fmla="*/ 7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8">
                  <a:moveTo>
                    <a:pt x="145" y="73"/>
                  </a:moveTo>
                  <a:cubicBezTo>
                    <a:pt x="145" y="96"/>
                    <a:pt x="138" y="114"/>
                    <a:pt x="125" y="127"/>
                  </a:cubicBezTo>
                  <a:cubicBezTo>
                    <a:pt x="112" y="141"/>
                    <a:pt x="94" y="148"/>
                    <a:pt x="71" y="148"/>
                  </a:cubicBezTo>
                  <a:cubicBezTo>
                    <a:pt x="50" y="148"/>
                    <a:pt x="32" y="141"/>
                    <a:pt x="19" y="128"/>
                  </a:cubicBezTo>
                  <a:cubicBezTo>
                    <a:pt x="7" y="116"/>
                    <a:pt x="0" y="98"/>
                    <a:pt x="0" y="76"/>
                  </a:cubicBezTo>
                  <a:cubicBezTo>
                    <a:pt x="0" y="52"/>
                    <a:pt x="7" y="34"/>
                    <a:pt x="20" y="21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7"/>
                    <a:pt x="126" y="20"/>
                  </a:cubicBezTo>
                  <a:cubicBezTo>
                    <a:pt x="139" y="33"/>
                    <a:pt x="145" y="50"/>
                    <a:pt x="145" y="73"/>
                  </a:cubicBezTo>
                  <a:close/>
                  <a:moveTo>
                    <a:pt x="112" y="74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1"/>
                    <a:pt x="44" y="39"/>
                  </a:cubicBezTo>
                  <a:cubicBezTo>
                    <a:pt x="37" y="47"/>
                    <a:pt x="33" y="59"/>
                    <a:pt x="33" y="75"/>
                  </a:cubicBezTo>
                  <a:cubicBezTo>
                    <a:pt x="33" y="90"/>
                    <a:pt x="37" y="101"/>
                    <a:pt x="44" y="110"/>
                  </a:cubicBezTo>
                  <a:cubicBezTo>
                    <a:pt x="51" y="118"/>
                    <a:pt x="61" y="122"/>
                    <a:pt x="73" y="122"/>
                  </a:cubicBezTo>
                  <a:cubicBezTo>
                    <a:pt x="86" y="122"/>
                    <a:pt x="95" y="118"/>
                    <a:pt x="102" y="110"/>
                  </a:cubicBezTo>
                  <a:cubicBezTo>
                    <a:pt x="108" y="102"/>
                    <a:pt x="112" y="90"/>
                    <a:pt x="112" y="7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auto">
            <a:xfrm>
              <a:off x="4135438" y="2617788"/>
              <a:ext cx="203200" cy="233363"/>
            </a:xfrm>
            <a:custGeom>
              <a:avLst/>
              <a:gdLst>
                <a:gd name="T0" fmla="*/ 93 w 125"/>
                <a:gd name="T1" fmla="*/ 140 h 144"/>
                <a:gd name="T2" fmla="*/ 93 w 125"/>
                <a:gd name="T3" fmla="*/ 119 h 144"/>
                <a:gd name="T4" fmla="*/ 93 w 125"/>
                <a:gd name="T5" fmla="*/ 119 h 144"/>
                <a:gd name="T6" fmla="*/ 75 w 125"/>
                <a:gd name="T7" fmla="*/ 137 h 144"/>
                <a:gd name="T8" fmla="*/ 50 w 125"/>
                <a:gd name="T9" fmla="*/ 144 h 144"/>
                <a:gd name="T10" fmla="*/ 13 w 125"/>
                <a:gd name="T11" fmla="*/ 129 h 144"/>
                <a:gd name="T12" fmla="*/ 0 w 125"/>
                <a:gd name="T13" fmla="*/ 85 h 144"/>
                <a:gd name="T14" fmla="*/ 0 w 125"/>
                <a:gd name="T15" fmla="*/ 0 h 144"/>
                <a:gd name="T16" fmla="*/ 32 w 125"/>
                <a:gd name="T17" fmla="*/ 0 h 144"/>
                <a:gd name="T18" fmla="*/ 32 w 125"/>
                <a:gd name="T19" fmla="*/ 81 h 144"/>
                <a:gd name="T20" fmla="*/ 61 w 125"/>
                <a:gd name="T21" fmla="*/ 118 h 144"/>
                <a:gd name="T22" fmla="*/ 85 w 125"/>
                <a:gd name="T23" fmla="*/ 108 h 144"/>
                <a:gd name="T24" fmla="*/ 93 w 125"/>
                <a:gd name="T25" fmla="*/ 81 h 144"/>
                <a:gd name="T26" fmla="*/ 93 w 125"/>
                <a:gd name="T27" fmla="*/ 0 h 144"/>
                <a:gd name="T28" fmla="*/ 125 w 125"/>
                <a:gd name="T29" fmla="*/ 0 h 144"/>
                <a:gd name="T30" fmla="*/ 125 w 125"/>
                <a:gd name="T31" fmla="*/ 140 h 144"/>
                <a:gd name="T32" fmla="*/ 93 w 125"/>
                <a:gd name="T33" fmla="*/ 14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0"/>
                  </a:moveTo>
                  <a:cubicBezTo>
                    <a:pt x="93" y="119"/>
                    <a:pt x="93" y="119"/>
                    <a:pt x="93" y="119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88" y="127"/>
                    <a:pt x="83" y="133"/>
                    <a:pt x="75" y="137"/>
                  </a:cubicBezTo>
                  <a:cubicBezTo>
                    <a:pt x="68" y="142"/>
                    <a:pt x="60" y="144"/>
                    <a:pt x="50" y="144"/>
                  </a:cubicBezTo>
                  <a:cubicBezTo>
                    <a:pt x="34" y="144"/>
                    <a:pt x="21" y="139"/>
                    <a:pt x="13" y="129"/>
                  </a:cubicBezTo>
                  <a:cubicBezTo>
                    <a:pt x="4" y="119"/>
                    <a:pt x="0" y="105"/>
                    <a:pt x="0" y="8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2" y="106"/>
                    <a:pt x="42" y="118"/>
                    <a:pt x="61" y="118"/>
                  </a:cubicBezTo>
                  <a:cubicBezTo>
                    <a:pt x="71" y="118"/>
                    <a:pt x="79" y="115"/>
                    <a:pt x="85" y="108"/>
                  </a:cubicBezTo>
                  <a:cubicBezTo>
                    <a:pt x="90" y="101"/>
                    <a:pt x="93" y="92"/>
                    <a:pt x="93" y="8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5" y="140"/>
                    <a:pt x="125" y="140"/>
                    <a:pt x="125" y="140"/>
                  </a:cubicBezTo>
                  <a:lnTo>
                    <a:pt x="93" y="14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9"/>
            <p:cNvSpPr>
              <a:spLocks/>
            </p:cNvSpPr>
            <p:nvPr userDrawn="1"/>
          </p:nvSpPr>
          <p:spPr bwMode="auto">
            <a:xfrm>
              <a:off x="4392613" y="2611438"/>
              <a:ext cx="150813" cy="239713"/>
            </a:xfrm>
            <a:custGeom>
              <a:avLst/>
              <a:gdLst>
                <a:gd name="T0" fmla="*/ 93 w 93"/>
                <a:gd name="T1" fmla="*/ 104 h 148"/>
                <a:gd name="T2" fmla="*/ 78 w 93"/>
                <a:gd name="T3" fmla="*/ 136 h 148"/>
                <a:gd name="T4" fmla="*/ 37 w 93"/>
                <a:gd name="T5" fmla="*/ 148 h 148"/>
                <a:gd name="T6" fmla="*/ 18 w 93"/>
                <a:gd name="T7" fmla="*/ 146 h 148"/>
                <a:gd name="T8" fmla="*/ 0 w 93"/>
                <a:gd name="T9" fmla="*/ 140 h 148"/>
                <a:gd name="T10" fmla="*/ 0 w 93"/>
                <a:gd name="T11" fmla="*/ 110 h 148"/>
                <a:gd name="T12" fmla="*/ 19 w 93"/>
                <a:gd name="T13" fmla="*/ 120 h 148"/>
                <a:gd name="T14" fmla="*/ 38 w 93"/>
                <a:gd name="T15" fmla="*/ 123 h 148"/>
                <a:gd name="T16" fmla="*/ 61 w 93"/>
                <a:gd name="T17" fmla="*/ 108 h 148"/>
                <a:gd name="T18" fmla="*/ 59 w 93"/>
                <a:gd name="T19" fmla="*/ 99 h 148"/>
                <a:gd name="T20" fmla="*/ 51 w 93"/>
                <a:gd name="T21" fmla="*/ 93 h 148"/>
                <a:gd name="T22" fmla="*/ 34 w 93"/>
                <a:gd name="T23" fmla="*/ 85 h 148"/>
                <a:gd name="T24" fmla="*/ 13 w 93"/>
                <a:gd name="T25" fmla="*/ 73 h 148"/>
                <a:gd name="T26" fmla="*/ 3 w 93"/>
                <a:gd name="T27" fmla="*/ 61 h 148"/>
                <a:gd name="T28" fmla="*/ 0 w 93"/>
                <a:gd name="T29" fmla="*/ 43 h 148"/>
                <a:gd name="T30" fmla="*/ 15 w 93"/>
                <a:gd name="T31" fmla="*/ 12 h 148"/>
                <a:gd name="T32" fmla="*/ 54 w 93"/>
                <a:gd name="T33" fmla="*/ 0 h 148"/>
                <a:gd name="T34" fmla="*/ 70 w 93"/>
                <a:gd name="T35" fmla="*/ 2 h 148"/>
                <a:gd name="T36" fmla="*/ 85 w 93"/>
                <a:gd name="T37" fmla="*/ 6 h 148"/>
                <a:gd name="T38" fmla="*/ 85 w 93"/>
                <a:gd name="T39" fmla="*/ 35 h 148"/>
                <a:gd name="T40" fmla="*/ 70 w 93"/>
                <a:gd name="T41" fmla="*/ 28 h 148"/>
                <a:gd name="T42" fmla="*/ 53 w 93"/>
                <a:gd name="T43" fmla="*/ 25 h 148"/>
                <a:gd name="T44" fmla="*/ 38 w 93"/>
                <a:gd name="T45" fmla="*/ 30 h 148"/>
                <a:gd name="T46" fmla="*/ 32 w 93"/>
                <a:gd name="T47" fmla="*/ 40 h 148"/>
                <a:gd name="T48" fmla="*/ 37 w 93"/>
                <a:gd name="T49" fmla="*/ 52 h 148"/>
                <a:gd name="T50" fmla="*/ 57 w 93"/>
                <a:gd name="T51" fmla="*/ 63 h 148"/>
                <a:gd name="T52" fmla="*/ 85 w 93"/>
                <a:gd name="T53" fmla="*/ 80 h 148"/>
                <a:gd name="T54" fmla="*/ 93 w 93"/>
                <a:gd name="T55" fmla="*/ 10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3" h="148">
                  <a:moveTo>
                    <a:pt x="93" y="104"/>
                  </a:moveTo>
                  <a:cubicBezTo>
                    <a:pt x="93" y="117"/>
                    <a:pt x="88" y="128"/>
                    <a:pt x="78" y="136"/>
                  </a:cubicBezTo>
                  <a:cubicBezTo>
                    <a:pt x="68" y="144"/>
                    <a:pt x="54" y="148"/>
                    <a:pt x="37" y="148"/>
                  </a:cubicBezTo>
                  <a:cubicBezTo>
                    <a:pt x="31" y="148"/>
                    <a:pt x="25" y="147"/>
                    <a:pt x="18" y="146"/>
                  </a:cubicBezTo>
                  <a:cubicBezTo>
                    <a:pt x="11" y="144"/>
                    <a:pt x="5" y="142"/>
                    <a:pt x="0" y="14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6" y="114"/>
                    <a:pt x="12" y="117"/>
                    <a:pt x="19" y="120"/>
                  </a:cubicBezTo>
                  <a:cubicBezTo>
                    <a:pt x="26" y="122"/>
                    <a:pt x="33" y="123"/>
                    <a:pt x="38" y="123"/>
                  </a:cubicBezTo>
                  <a:cubicBezTo>
                    <a:pt x="53" y="123"/>
                    <a:pt x="61" y="118"/>
                    <a:pt x="61" y="108"/>
                  </a:cubicBezTo>
                  <a:cubicBezTo>
                    <a:pt x="61" y="104"/>
                    <a:pt x="60" y="102"/>
                    <a:pt x="59" y="99"/>
                  </a:cubicBezTo>
                  <a:cubicBezTo>
                    <a:pt x="57" y="97"/>
                    <a:pt x="55" y="95"/>
                    <a:pt x="51" y="93"/>
                  </a:cubicBezTo>
                  <a:cubicBezTo>
                    <a:pt x="47" y="91"/>
                    <a:pt x="41" y="88"/>
                    <a:pt x="34" y="85"/>
                  </a:cubicBezTo>
                  <a:cubicBezTo>
                    <a:pt x="24" y="81"/>
                    <a:pt x="18" y="77"/>
                    <a:pt x="13" y="73"/>
                  </a:cubicBezTo>
                  <a:cubicBezTo>
                    <a:pt x="9" y="70"/>
                    <a:pt x="5" y="65"/>
                    <a:pt x="3" y="61"/>
                  </a:cubicBezTo>
                  <a:cubicBezTo>
                    <a:pt x="1" y="56"/>
                    <a:pt x="0" y="50"/>
                    <a:pt x="0" y="43"/>
                  </a:cubicBezTo>
                  <a:cubicBezTo>
                    <a:pt x="0" y="31"/>
                    <a:pt x="5" y="20"/>
                    <a:pt x="15" y="12"/>
                  </a:cubicBezTo>
                  <a:cubicBezTo>
                    <a:pt x="25" y="4"/>
                    <a:pt x="38" y="0"/>
                    <a:pt x="54" y="0"/>
                  </a:cubicBezTo>
                  <a:cubicBezTo>
                    <a:pt x="59" y="0"/>
                    <a:pt x="64" y="1"/>
                    <a:pt x="70" y="2"/>
                  </a:cubicBezTo>
                  <a:cubicBezTo>
                    <a:pt x="77" y="3"/>
                    <a:pt x="82" y="5"/>
                    <a:pt x="85" y="6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1" y="32"/>
                    <a:pt x="76" y="30"/>
                    <a:pt x="70" y="28"/>
                  </a:cubicBezTo>
                  <a:cubicBezTo>
                    <a:pt x="64" y="26"/>
                    <a:pt x="58" y="25"/>
                    <a:pt x="53" y="25"/>
                  </a:cubicBezTo>
                  <a:cubicBezTo>
                    <a:pt x="46" y="25"/>
                    <a:pt x="41" y="27"/>
                    <a:pt x="38" y="30"/>
                  </a:cubicBezTo>
                  <a:cubicBezTo>
                    <a:pt x="34" y="32"/>
                    <a:pt x="32" y="36"/>
                    <a:pt x="32" y="40"/>
                  </a:cubicBezTo>
                  <a:cubicBezTo>
                    <a:pt x="32" y="45"/>
                    <a:pt x="34" y="49"/>
                    <a:pt x="37" y="52"/>
                  </a:cubicBezTo>
                  <a:cubicBezTo>
                    <a:pt x="39" y="55"/>
                    <a:pt x="46" y="58"/>
                    <a:pt x="57" y="63"/>
                  </a:cubicBezTo>
                  <a:cubicBezTo>
                    <a:pt x="70" y="68"/>
                    <a:pt x="79" y="74"/>
                    <a:pt x="85" y="80"/>
                  </a:cubicBezTo>
                  <a:cubicBezTo>
                    <a:pt x="90" y="87"/>
                    <a:pt x="93" y="95"/>
                    <a:pt x="93" y="10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0"/>
            <p:cNvSpPr>
              <a:spLocks noEditPoints="1"/>
            </p:cNvSpPr>
            <p:nvPr userDrawn="1"/>
          </p:nvSpPr>
          <p:spPr bwMode="auto">
            <a:xfrm>
              <a:off x="4576763" y="2611438"/>
              <a:ext cx="207963" cy="239713"/>
            </a:xfrm>
            <a:custGeom>
              <a:avLst/>
              <a:gdLst>
                <a:gd name="T0" fmla="*/ 33 w 129"/>
                <a:gd name="T1" fmla="*/ 83 h 148"/>
                <a:gd name="T2" fmla="*/ 44 w 129"/>
                <a:gd name="T3" fmla="*/ 113 h 148"/>
                <a:gd name="T4" fmla="*/ 75 w 129"/>
                <a:gd name="T5" fmla="*/ 123 h 148"/>
                <a:gd name="T6" fmla="*/ 98 w 129"/>
                <a:gd name="T7" fmla="*/ 119 h 148"/>
                <a:gd name="T8" fmla="*/ 117 w 129"/>
                <a:gd name="T9" fmla="*/ 109 h 148"/>
                <a:gd name="T10" fmla="*/ 117 w 129"/>
                <a:gd name="T11" fmla="*/ 136 h 148"/>
                <a:gd name="T12" fmla="*/ 96 w 129"/>
                <a:gd name="T13" fmla="*/ 145 h 148"/>
                <a:gd name="T14" fmla="*/ 67 w 129"/>
                <a:gd name="T15" fmla="*/ 148 h 148"/>
                <a:gd name="T16" fmla="*/ 18 w 129"/>
                <a:gd name="T17" fmla="*/ 129 h 148"/>
                <a:gd name="T18" fmla="*/ 0 w 129"/>
                <a:gd name="T19" fmla="*/ 76 h 148"/>
                <a:gd name="T20" fmla="*/ 9 w 129"/>
                <a:gd name="T21" fmla="*/ 36 h 148"/>
                <a:gd name="T22" fmla="*/ 33 w 129"/>
                <a:gd name="T23" fmla="*/ 10 h 148"/>
                <a:gd name="T24" fmla="*/ 67 w 129"/>
                <a:gd name="T25" fmla="*/ 0 h 148"/>
                <a:gd name="T26" fmla="*/ 112 w 129"/>
                <a:gd name="T27" fmla="*/ 18 h 148"/>
                <a:gd name="T28" fmla="*/ 129 w 129"/>
                <a:gd name="T29" fmla="*/ 68 h 148"/>
                <a:gd name="T30" fmla="*/ 129 w 129"/>
                <a:gd name="T31" fmla="*/ 83 h 148"/>
                <a:gd name="T32" fmla="*/ 33 w 129"/>
                <a:gd name="T33" fmla="*/ 83 h 148"/>
                <a:gd name="T34" fmla="*/ 97 w 129"/>
                <a:gd name="T35" fmla="*/ 60 h 148"/>
                <a:gd name="T36" fmla="*/ 89 w 129"/>
                <a:gd name="T37" fmla="*/ 34 h 148"/>
                <a:gd name="T38" fmla="*/ 67 w 129"/>
                <a:gd name="T39" fmla="*/ 25 h 148"/>
                <a:gd name="T40" fmla="*/ 45 w 129"/>
                <a:gd name="T41" fmla="*/ 35 h 148"/>
                <a:gd name="T42" fmla="*/ 33 w 129"/>
                <a:gd name="T43" fmla="*/ 60 h 148"/>
                <a:gd name="T44" fmla="*/ 97 w 129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" h="148">
                  <a:moveTo>
                    <a:pt x="33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2" y="119"/>
                    <a:pt x="62" y="123"/>
                    <a:pt x="75" y="123"/>
                  </a:cubicBezTo>
                  <a:cubicBezTo>
                    <a:pt x="83" y="123"/>
                    <a:pt x="91" y="122"/>
                    <a:pt x="98" y="119"/>
                  </a:cubicBezTo>
                  <a:cubicBezTo>
                    <a:pt x="105" y="116"/>
                    <a:pt x="112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40"/>
                    <a:pt x="105" y="142"/>
                    <a:pt x="96" y="145"/>
                  </a:cubicBezTo>
                  <a:cubicBezTo>
                    <a:pt x="87" y="147"/>
                    <a:pt x="77" y="148"/>
                    <a:pt x="67" y="148"/>
                  </a:cubicBezTo>
                  <a:cubicBezTo>
                    <a:pt x="46" y="148"/>
                    <a:pt x="30" y="142"/>
                    <a:pt x="18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9" y="36"/>
                  </a:cubicBezTo>
                  <a:cubicBezTo>
                    <a:pt x="15" y="25"/>
                    <a:pt x="23" y="16"/>
                    <a:pt x="33" y="10"/>
                  </a:cubicBezTo>
                  <a:cubicBezTo>
                    <a:pt x="43" y="4"/>
                    <a:pt x="55" y="0"/>
                    <a:pt x="67" y="0"/>
                  </a:cubicBezTo>
                  <a:cubicBezTo>
                    <a:pt x="87" y="0"/>
                    <a:pt x="102" y="6"/>
                    <a:pt x="112" y="18"/>
                  </a:cubicBezTo>
                  <a:cubicBezTo>
                    <a:pt x="123" y="30"/>
                    <a:pt x="129" y="47"/>
                    <a:pt x="129" y="68"/>
                  </a:cubicBezTo>
                  <a:cubicBezTo>
                    <a:pt x="129" y="83"/>
                    <a:pt x="129" y="83"/>
                    <a:pt x="129" y="83"/>
                  </a:cubicBezTo>
                  <a:lnTo>
                    <a:pt x="33" y="83"/>
                  </a:lnTo>
                  <a:close/>
                  <a:moveTo>
                    <a:pt x="97" y="60"/>
                  </a:moveTo>
                  <a:cubicBezTo>
                    <a:pt x="97" y="48"/>
                    <a:pt x="94" y="40"/>
                    <a:pt x="89" y="34"/>
                  </a:cubicBezTo>
                  <a:cubicBezTo>
                    <a:pt x="84" y="28"/>
                    <a:pt x="77" y="25"/>
                    <a:pt x="67" y="25"/>
                  </a:cubicBezTo>
                  <a:cubicBezTo>
                    <a:pt x="59" y="25"/>
                    <a:pt x="51" y="28"/>
                    <a:pt x="45" y="35"/>
                  </a:cubicBezTo>
                  <a:cubicBezTo>
                    <a:pt x="38" y="41"/>
                    <a:pt x="34" y="49"/>
                    <a:pt x="33" y="60"/>
                  </a:cubicBezTo>
                  <a:lnTo>
                    <a:pt x="97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9" name="Group 158"/>
          <p:cNvGrpSpPr/>
          <p:nvPr userDrawn="1"/>
        </p:nvGrpSpPr>
        <p:grpSpPr>
          <a:xfrm>
            <a:off x="4631530" y="906463"/>
            <a:ext cx="4872038" cy="4795838"/>
            <a:chOff x="3657600" y="-6505575"/>
            <a:chExt cx="4872038" cy="4795838"/>
          </a:xfrm>
        </p:grpSpPr>
        <p:sp>
          <p:nvSpPr>
            <p:cNvPr id="90" name="Freeform 78"/>
            <p:cNvSpPr>
              <a:spLocks/>
            </p:cNvSpPr>
            <p:nvPr userDrawn="1"/>
          </p:nvSpPr>
          <p:spPr bwMode="auto">
            <a:xfrm>
              <a:off x="6442075" y="-3392488"/>
              <a:ext cx="1101725" cy="520700"/>
            </a:xfrm>
            <a:custGeom>
              <a:avLst/>
              <a:gdLst>
                <a:gd name="T0" fmla="*/ 0 w 694"/>
                <a:gd name="T1" fmla="*/ 256 h 328"/>
                <a:gd name="T2" fmla="*/ 125 w 694"/>
                <a:gd name="T3" fmla="*/ 328 h 328"/>
                <a:gd name="T4" fmla="*/ 694 w 694"/>
                <a:gd name="T5" fmla="*/ 0 h 328"/>
                <a:gd name="T6" fmla="*/ 694 w 694"/>
                <a:gd name="T7" fmla="*/ 0 h 328"/>
                <a:gd name="T8" fmla="*/ 125 w 694"/>
                <a:gd name="T9" fmla="*/ 328 h 328"/>
                <a:gd name="T10" fmla="*/ 0 w 694"/>
                <a:gd name="T11" fmla="*/ 25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328">
                  <a:moveTo>
                    <a:pt x="0" y="256"/>
                  </a:moveTo>
                  <a:lnTo>
                    <a:pt x="125" y="328"/>
                  </a:lnTo>
                  <a:lnTo>
                    <a:pt x="694" y="0"/>
                  </a:lnTo>
                  <a:lnTo>
                    <a:pt x="694" y="0"/>
                  </a:lnTo>
                  <a:lnTo>
                    <a:pt x="125" y="328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87"/>
            <p:cNvSpPr>
              <a:spLocks/>
            </p:cNvSpPr>
            <p:nvPr userDrawn="1"/>
          </p:nvSpPr>
          <p:spPr bwMode="auto">
            <a:xfrm>
              <a:off x="5737225" y="-5473700"/>
              <a:ext cx="903288" cy="1560513"/>
            </a:xfrm>
            <a:custGeom>
              <a:avLst/>
              <a:gdLst>
                <a:gd name="T0" fmla="*/ 569 w 569"/>
                <a:gd name="T1" fmla="*/ 983 h 983"/>
                <a:gd name="T2" fmla="*/ 0 w 569"/>
                <a:gd name="T3" fmla="*/ 655 h 983"/>
                <a:gd name="T4" fmla="*/ 0 w 569"/>
                <a:gd name="T5" fmla="*/ 0 h 983"/>
                <a:gd name="T6" fmla="*/ 569 w 569"/>
                <a:gd name="T7" fmla="*/ 329 h 983"/>
                <a:gd name="T8" fmla="*/ 569 w 569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983">
                  <a:moveTo>
                    <a:pt x="569" y="983"/>
                  </a:moveTo>
                  <a:lnTo>
                    <a:pt x="0" y="655"/>
                  </a:lnTo>
                  <a:lnTo>
                    <a:pt x="0" y="0"/>
                  </a:lnTo>
                  <a:lnTo>
                    <a:pt x="569" y="329"/>
                  </a:lnTo>
                  <a:lnTo>
                    <a:pt x="569" y="983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88"/>
            <p:cNvSpPr>
              <a:spLocks/>
            </p:cNvSpPr>
            <p:nvPr userDrawn="1"/>
          </p:nvSpPr>
          <p:spPr bwMode="auto">
            <a:xfrm>
              <a:off x="5299075" y="-4183063"/>
              <a:ext cx="790575" cy="1233488"/>
            </a:xfrm>
            <a:custGeom>
              <a:avLst/>
              <a:gdLst>
                <a:gd name="T0" fmla="*/ 271 w 489"/>
                <a:gd name="T1" fmla="*/ 157 h 763"/>
                <a:gd name="T2" fmla="*/ 0 w 489"/>
                <a:gd name="T3" fmla="*/ 0 h 763"/>
                <a:gd name="T4" fmla="*/ 0 w 489"/>
                <a:gd name="T5" fmla="*/ 641 h 763"/>
                <a:gd name="T6" fmla="*/ 102 w 489"/>
                <a:gd name="T7" fmla="*/ 629 h 763"/>
                <a:gd name="T8" fmla="*/ 423 w 489"/>
                <a:gd name="T9" fmla="*/ 763 h 763"/>
                <a:gd name="T10" fmla="*/ 489 w 489"/>
                <a:gd name="T11" fmla="*/ 615 h 763"/>
                <a:gd name="T12" fmla="*/ 271 w 489"/>
                <a:gd name="T13" fmla="*/ 489 h 763"/>
                <a:gd name="T14" fmla="*/ 271 w 489"/>
                <a:gd name="T15" fmla="*/ 157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9" h="763">
                  <a:moveTo>
                    <a:pt x="271" y="1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33" y="633"/>
                    <a:pt x="67" y="629"/>
                    <a:pt x="102" y="629"/>
                  </a:cubicBezTo>
                  <a:cubicBezTo>
                    <a:pt x="229" y="629"/>
                    <a:pt x="341" y="681"/>
                    <a:pt x="423" y="763"/>
                  </a:cubicBezTo>
                  <a:cubicBezTo>
                    <a:pt x="439" y="711"/>
                    <a:pt x="461" y="661"/>
                    <a:pt x="489" y="615"/>
                  </a:cubicBezTo>
                  <a:cubicBezTo>
                    <a:pt x="271" y="489"/>
                    <a:pt x="271" y="489"/>
                    <a:pt x="271" y="489"/>
                  </a:cubicBezTo>
                  <a:lnTo>
                    <a:pt x="271" y="157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97"/>
            <p:cNvSpPr>
              <a:spLocks/>
            </p:cNvSpPr>
            <p:nvPr userDrawn="1"/>
          </p:nvSpPr>
          <p:spPr bwMode="auto">
            <a:xfrm>
              <a:off x="5956300" y="-3586163"/>
              <a:ext cx="57150" cy="228600"/>
            </a:xfrm>
            <a:custGeom>
              <a:avLst/>
              <a:gdLst>
                <a:gd name="T0" fmla="*/ 0 w 36"/>
                <a:gd name="T1" fmla="*/ 144 h 144"/>
                <a:gd name="T2" fmla="*/ 36 w 36"/>
                <a:gd name="T3" fmla="*/ 122 h 144"/>
                <a:gd name="T4" fmla="*/ 36 w 36"/>
                <a:gd name="T5" fmla="*/ 21 h 144"/>
                <a:gd name="T6" fmla="*/ 0 w 36"/>
                <a:gd name="T7" fmla="*/ 0 h 144"/>
                <a:gd name="T8" fmla="*/ 0 w 36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4">
                  <a:moveTo>
                    <a:pt x="0" y="144"/>
                  </a:moveTo>
                  <a:lnTo>
                    <a:pt x="36" y="122"/>
                  </a:lnTo>
                  <a:lnTo>
                    <a:pt x="36" y="21"/>
                  </a:lnTo>
                  <a:lnTo>
                    <a:pt x="0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91A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98"/>
            <p:cNvSpPr>
              <a:spLocks/>
            </p:cNvSpPr>
            <p:nvPr userDrawn="1"/>
          </p:nvSpPr>
          <p:spPr bwMode="auto">
            <a:xfrm>
              <a:off x="5930900" y="-3598863"/>
              <a:ext cx="25400" cy="255588"/>
            </a:xfrm>
            <a:custGeom>
              <a:avLst/>
              <a:gdLst>
                <a:gd name="T0" fmla="*/ 0 w 16"/>
                <a:gd name="T1" fmla="*/ 161 h 161"/>
                <a:gd name="T2" fmla="*/ 16 w 16"/>
                <a:gd name="T3" fmla="*/ 152 h 161"/>
                <a:gd name="T4" fmla="*/ 16 w 16"/>
                <a:gd name="T5" fmla="*/ 8 h 161"/>
                <a:gd name="T6" fmla="*/ 0 w 16"/>
                <a:gd name="T7" fmla="*/ 0 h 161"/>
                <a:gd name="T8" fmla="*/ 0 w 16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1">
                  <a:moveTo>
                    <a:pt x="0" y="161"/>
                  </a:moveTo>
                  <a:lnTo>
                    <a:pt x="16" y="152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B1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99"/>
            <p:cNvSpPr>
              <a:spLocks/>
            </p:cNvSpPr>
            <p:nvPr userDrawn="1"/>
          </p:nvSpPr>
          <p:spPr bwMode="auto">
            <a:xfrm>
              <a:off x="5881688" y="-3629025"/>
              <a:ext cx="49213" cy="314325"/>
            </a:xfrm>
            <a:custGeom>
              <a:avLst/>
              <a:gdLst>
                <a:gd name="T0" fmla="*/ 0 w 31"/>
                <a:gd name="T1" fmla="*/ 198 h 198"/>
                <a:gd name="T2" fmla="*/ 31 w 31"/>
                <a:gd name="T3" fmla="*/ 180 h 198"/>
                <a:gd name="T4" fmla="*/ 31 w 31"/>
                <a:gd name="T5" fmla="*/ 19 h 198"/>
                <a:gd name="T6" fmla="*/ 0 w 31"/>
                <a:gd name="T7" fmla="*/ 0 h 198"/>
                <a:gd name="T8" fmla="*/ 0 w 3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8">
                  <a:moveTo>
                    <a:pt x="0" y="198"/>
                  </a:moveTo>
                  <a:lnTo>
                    <a:pt x="31" y="180"/>
                  </a:lnTo>
                  <a:lnTo>
                    <a:pt x="31" y="19"/>
                  </a:lnTo>
                  <a:lnTo>
                    <a:pt x="0" y="0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BAD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0"/>
            <p:cNvSpPr>
              <a:spLocks/>
            </p:cNvSpPr>
            <p:nvPr userDrawn="1"/>
          </p:nvSpPr>
          <p:spPr bwMode="auto">
            <a:xfrm>
              <a:off x="5737225" y="-3632200"/>
              <a:ext cx="144463" cy="320675"/>
            </a:xfrm>
            <a:custGeom>
              <a:avLst/>
              <a:gdLst>
                <a:gd name="T0" fmla="*/ 91 w 91"/>
                <a:gd name="T1" fmla="*/ 2 h 202"/>
                <a:gd name="T2" fmla="*/ 87 w 91"/>
                <a:gd name="T3" fmla="*/ 0 h 202"/>
                <a:gd name="T4" fmla="*/ 0 w 91"/>
                <a:gd name="T5" fmla="*/ 50 h 202"/>
                <a:gd name="T6" fmla="*/ 0 w 91"/>
                <a:gd name="T7" fmla="*/ 151 h 202"/>
                <a:gd name="T8" fmla="*/ 87 w 91"/>
                <a:gd name="T9" fmla="*/ 202 h 202"/>
                <a:gd name="T10" fmla="*/ 91 w 91"/>
                <a:gd name="T11" fmla="*/ 200 h 202"/>
                <a:gd name="T12" fmla="*/ 91 w 91"/>
                <a:gd name="T1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202">
                  <a:moveTo>
                    <a:pt x="91" y="2"/>
                  </a:moveTo>
                  <a:lnTo>
                    <a:pt x="87" y="0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87" y="202"/>
                  </a:lnTo>
                  <a:lnTo>
                    <a:pt x="91" y="200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107C1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29"/>
            <p:cNvSpPr>
              <a:spLocks/>
            </p:cNvSpPr>
            <p:nvPr userDrawn="1"/>
          </p:nvSpPr>
          <p:spPr bwMode="auto">
            <a:xfrm>
              <a:off x="6640513" y="-4192588"/>
              <a:ext cx="1343025" cy="1831975"/>
            </a:xfrm>
            <a:custGeom>
              <a:avLst/>
              <a:gdLst>
                <a:gd name="T0" fmla="*/ 0 w 846"/>
                <a:gd name="T1" fmla="*/ 1154 h 1154"/>
                <a:gd name="T2" fmla="*/ 846 w 846"/>
                <a:gd name="T3" fmla="*/ 660 h 1154"/>
                <a:gd name="T4" fmla="*/ 846 w 846"/>
                <a:gd name="T5" fmla="*/ 0 h 1154"/>
                <a:gd name="T6" fmla="*/ 0 w 846"/>
                <a:gd name="T7" fmla="*/ 494 h 1154"/>
                <a:gd name="T8" fmla="*/ 0 w 846"/>
                <a:gd name="T9" fmla="*/ 1154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54">
                  <a:moveTo>
                    <a:pt x="0" y="1154"/>
                  </a:moveTo>
                  <a:lnTo>
                    <a:pt x="846" y="660"/>
                  </a:lnTo>
                  <a:lnTo>
                    <a:pt x="846" y="0"/>
                  </a:lnTo>
                  <a:lnTo>
                    <a:pt x="0" y="494"/>
                  </a:lnTo>
                  <a:lnTo>
                    <a:pt x="0" y="1154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32"/>
            <p:cNvSpPr>
              <a:spLocks/>
            </p:cNvSpPr>
            <p:nvPr userDrawn="1"/>
          </p:nvSpPr>
          <p:spPr bwMode="auto">
            <a:xfrm>
              <a:off x="5299075" y="-3189288"/>
              <a:ext cx="1341438" cy="823913"/>
            </a:xfrm>
            <a:custGeom>
              <a:avLst/>
              <a:gdLst>
                <a:gd name="T0" fmla="*/ 829 w 829"/>
                <a:gd name="T1" fmla="*/ 196 h 509"/>
                <a:gd name="T2" fmla="*/ 829 w 829"/>
                <a:gd name="T3" fmla="*/ 196 h 509"/>
                <a:gd name="T4" fmla="*/ 489 w 829"/>
                <a:gd name="T5" fmla="*/ 0 h 509"/>
                <a:gd name="T6" fmla="*/ 423 w 829"/>
                <a:gd name="T7" fmla="*/ 148 h 509"/>
                <a:gd name="T8" fmla="*/ 102 w 829"/>
                <a:gd name="T9" fmla="*/ 14 h 509"/>
                <a:gd name="T10" fmla="*/ 0 w 829"/>
                <a:gd name="T11" fmla="*/ 26 h 509"/>
                <a:gd name="T12" fmla="*/ 0 w 829"/>
                <a:gd name="T13" fmla="*/ 31 h 509"/>
                <a:gd name="T14" fmla="*/ 829 w 829"/>
                <a:gd name="T15" fmla="*/ 509 h 509"/>
                <a:gd name="T16" fmla="*/ 829 w 829"/>
                <a:gd name="T17" fmla="*/ 509 h 509"/>
                <a:gd name="T18" fmla="*/ 829 w 829"/>
                <a:gd name="T19" fmla="*/ 196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829" y="196"/>
                  </a:moveTo>
                  <a:cubicBezTo>
                    <a:pt x="829" y="196"/>
                    <a:pt x="829" y="196"/>
                    <a:pt x="829" y="196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61" y="46"/>
                    <a:pt x="439" y="96"/>
                    <a:pt x="423" y="148"/>
                  </a:cubicBezTo>
                  <a:cubicBezTo>
                    <a:pt x="341" y="66"/>
                    <a:pt x="229" y="14"/>
                    <a:pt x="102" y="14"/>
                  </a:cubicBezTo>
                  <a:cubicBezTo>
                    <a:pt x="67" y="14"/>
                    <a:pt x="33" y="18"/>
                    <a:pt x="0" y="2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829" y="509"/>
                    <a:pt x="829" y="509"/>
                    <a:pt x="829" y="509"/>
                  </a:cubicBezTo>
                  <a:cubicBezTo>
                    <a:pt x="829" y="509"/>
                    <a:pt x="829" y="509"/>
                    <a:pt x="829" y="509"/>
                  </a:cubicBezTo>
                  <a:lnTo>
                    <a:pt x="829" y="196"/>
                  </a:lnTo>
                  <a:close/>
                </a:path>
              </a:pathLst>
            </a:custGeom>
            <a:solidFill>
              <a:srgbClr val="A0E6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33"/>
            <p:cNvSpPr>
              <a:spLocks/>
            </p:cNvSpPr>
            <p:nvPr userDrawn="1"/>
          </p:nvSpPr>
          <p:spPr bwMode="auto">
            <a:xfrm>
              <a:off x="6199188" y="-5461000"/>
              <a:ext cx="885825" cy="509588"/>
            </a:xfrm>
            <a:custGeom>
              <a:avLst/>
              <a:gdLst>
                <a:gd name="T0" fmla="*/ 558 w 558"/>
                <a:gd name="T1" fmla="*/ 161 h 321"/>
                <a:gd name="T2" fmla="*/ 278 w 558"/>
                <a:gd name="T3" fmla="*/ 0 h 321"/>
                <a:gd name="T4" fmla="*/ 0 w 558"/>
                <a:gd name="T5" fmla="*/ 160 h 321"/>
                <a:gd name="T6" fmla="*/ 276 w 558"/>
                <a:gd name="T7" fmla="*/ 320 h 321"/>
                <a:gd name="T8" fmla="*/ 278 w 558"/>
                <a:gd name="T9" fmla="*/ 319 h 321"/>
                <a:gd name="T10" fmla="*/ 282 w 558"/>
                <a:gd name="T11" fmla="*/ 321 h 321"/>
                <a:gd name="T12" fmla="*/ 558 w 558"/>
                <a:gd name="T13" fmla="*/ 16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321">
                  <a:moveTo>
                    <a:pt x="558" y="161"/>
                  </a:moveTo>
                  <a:lnTo>
                    <a:pt x="278" y="0"/>
                  </a:lnTo>
                  <a:lnTo>
                    <a:pt x="0" y="160"/>
                  </a:lnTo>
                  <a:lnTo>
                    <a:pt x="276" y="320"/>
                  </a:lnTo>
                  <a:lnTo>
                    <a:pt x="278" y="319"/>
                  </a:lnTo>
                  <a:lnTo>
                    <a:pt x="282" y="321"/>
                  </a:lnTo>
                  <a:lnTo>
                    <a:pt x="558" y="161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4"/>
            <p:cNvSpPr>
              <a:spLocks/>
            </p:cNvSpPr>
            <p:nvPr userDrawn="1"/>
          </p:nvSpPr>
          <p:spPr bwMode="auto">
            <a:xfrm>
              <a:off x="5299075" y="-6505575"/>
              <a:ext cx="2684463" cy="3097213"/>
            </a:xfrm>
            <a:custGeom>
              <a:avLst/>
              <a:gdLst>
                <a:gd name="T0" fmla="*/ 1691 w 1691"/>
                <a:gd name="T1" fmla="*/ 488 h 1951"/>
                <a:gd name="T2" fmla="*/ 845 w 1691"/>
                <a:gd name="T3" fmla="*/ 0 h 1951"/>
                <a:gd name="T4" fmla="*/ 0 w 1691"/>
                <a:gd name="T5" fmla="*/ 488 h 1951"/>
                <a:gd name="T6" fmla="*/ 0 w 1691"/>
                <a:gd name="T7" fmla="*/ 1463 h 1951"/>
                <a:gd name="T8" fmla="*/ 845 w 1691"/>
                <a:gd name="T9" fmla="*/ 1951 h 1951"/>
                <a:gd name="T10" fmla="*/ 845 w 1691"/>
                <a:gd name="T11" fmla="*/ 1951 h 1951"/>
                <a:gd name="T12" fmla="*/ 845 w 1691"/>
                <a:gd name="T13" fmla="*/ 1632 h 1951"/>
                <a:gd name="T14" fmla="*/ 845 w 1691"/>
                <a:gd name="T15" fmla="*/ 1632 h 1951"/>
                <a:gd name="T16" fmla="*/ 276 w 1691"/>
                <a:gd name="T17" fmla="*/ 1304 h 1951"/>
                <a:gd name="T18" fmla="*/ 276 w 1691"/>
                <a:gd name="T19" fmla="*/ 647 h 1951"/>
                <a:gd name="T20" fmla="*/ 845 w 1691"/>
                <a:gd name="T21" fmla="*/ 319 h 1951"/>
                <a:gd name="T22" fmla="*/ 1414 w 1691"/>
                <a:gd name="T23" fmla="*/ 647 h 1951"/>
                <a:gd name="T24" fmla="*/ 1414 w 1691"/>
                <a:gd name="T25" fmla="*/ 649 h 1951"/>
                <a:gd name="T26" fmla="*/ 845 w 1691"/>
                <a:gd name="T27" fmla="*/ 982 h 1951"/>
                <a:gd name="T28" fmla="*/ 845 w 1691"/>
                <a:gd name="T29" fmla="*/ 1632 h 1951"/>
                <a:gd name="T30" fmla="*/ 1691 w 1691"/>
                <a:gd name="T31" fmla="*/ 1137 h 1951"/>
                <a:gd name="T32" fmla="*/ 1691 w 1691"/>
                <a:gd name="T33" fmla="*/ 488 h 1951"/>
                <a:gd name="T34" fmla="*/ 1691 w 1691"/>
                <a:gd name="T35" fmla="*/ 488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1" h="1951">
                  <a:moveTo>
                    <a:pt x="1691" y="488"/>
                  </a:moveTo>
                  <a:lnTo>
                    <a:pt x="845" y="0"/>
                  </a:lnTo>
                  <a:lnTo>
                    <a:pt x="0" y="488"/>
                  </a:lnTo>
                  <a:lnTo>
                    <a:pt x="0" y="1463"/>
                  </a:lnTo>
                  <a:lnTo>
                    <a:pt x="845" y="1951"/>
                  </a:lnTo>
                  <a:lnTo>
                    <a:pt x="845" y="1951"/>
                  </a:lnTo>
                  <a:lnTo>
                    <a:pt x="845" y="1632"/>
                  </a:lnTo>
                  <a:lnTo>
                    <a:pt x="845" y="1632"/>
                  </a:lnTo>
                  <a:lnTo>
                    <a:pt x="276" y="1304"/>
                  </a:lnTo>
                  <a:lnTo>
                    <a:pt x="276" y="647"/>
                  </a:lnTo>
                  <a:lnTo>
                    <a:pt x="845" y="319"/>
                  </a:lnTo>
                  <a:lnTo>
                    <a:pt x="1414" y="647"/>
                  </a:lnTo>
                  <a:lnTo>
                    <a:pt x="1414" y="649"/>
                  </a:lnTo>
                  <a:lnTo>
                    <a:pt x="845" y="982"/>
                  </a:lnTo>
                  <a:lnTo>
                    <a:pt x="845" y="1632"/>
                  </a:lnTo>
                  <a:lnTo>
                    <a:pt x="1691" y="1137"/>
                  </a:lnTo>
                  <a:lnTo>
                    <a:pt x="1691" y="488"/>
                  </a:lnTo>
                  <a:lnTo>
                    <a:pt x="1691" y="488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5"/>
            <p:cNvSpPr>
              <a:spLocks/>
            </p:cNvSpPr>
            <p:nvPr userDrawn="1"/>
          </p:nvSpPr>
          <p:spPr bwMode="auto">
            <a:xfrm>
              <a:off x="6640513" y="-4712993"/>
              <a:ext cx="1343025" cy="1304630"/>
            </a:xfrm>
            <a:custGeom>
              <a:avLst/>
              <a:gdLst>
                <a:gd name="T0" fmla="*/ 0 w 846"/>
                <a:gd name="T1" fmla="*/ 814 h 814"/>
                <a:gd name="T2" fmla="*/ 0 w 846"/>
                <a:gd name="T3" fmla="*/ 814 h 814"/>
                <a:gd name="T4" fmla="*/ 846 w 846"/>
                <a:gd name="T5" fmla="*/ 326 h 814"/>
                <a:gd name="T6" fmla="*/ 846 w 846"/>
                <a:gd name="T7" fmla="*/ 0 h 814"/>
                <a:gd name="T8" fmla="*/ 0 w 846"/>
                <a:gd name="T9" fmla="*/ 495 h 814"/>
                <a:gd name="T10" fmla="*/ 0 w 846"/>
                <a:gd name="T11" fmla="*/ 814 h 814"/>
                <a:gd name="connsiteX0" fmla="*/ 0 w 10000"/>
                <a:gd name="connsiteY0" fmla="*/ 10096 h 10096"/>
                <a:gd name="connsiteX1" fmla="*/ 0 w 10000"/>
                <a:gd name="connsiteY1" fmla="*/ 10096 h 10096"/>
                <a:gd name="connsiteX2" fmla="*/ 10000 w 10000"/>
                <a:gd name="connsiteY2" fmla="*/ 4101 h 10096"/>
                <a:gd name="connsiteX3" fmla="*/ 10000 w 10000"/>
                <a:gd name="connsiteY3" fmla="*/ 0 h 10096"/>
                <a:gd name="connsiteX4" fmla="*/ 0 w 10000"/>
                <a:gd name="connsiteY4" fmla="*/ 6177 h 10096"/>
                <a:gd name="connsiteX5" fmla="*/ 0 w 10000"/>
                <a:gd name="connsiteY5" fmla="*/ 10096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96">
                  <a:moveTo>
                    <a:pt x="0" y="10096"/>
                  </a:moveTo>
                  <a:lnTo>
                    <a:pt x="0" y="10096"/>
                  </a:lnTo>
                  <a:lnTo>
                    <a:pt x="10000" y="4101"/>
                  </a:lnTo>
                  <a:lnTo>
                    <a:pt x="10000" y="0"/>
                  </a:lnTo>
                  <a:lnTo>
                    <a:pt x="0" y="6177"/>
                  </a:lnTo>
                  <a:lnTo>
                    <a:pt x="0" y="10096"/>
                  </a:lnTo>
                  <a:close/>
                </a:path>
              </a:pathLst>
            </a:custGeom>
            <a:solidFill>
              <a:srgbClr val="7B7B7B"/>
            </a:solidFill>
            <a:ln w="9525">
              <a:solidFill>
                <a:srgbClr val="7B7B7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44"/>
            <p:cNvSpPr>
              <a:spLocks/>
            </p:cNvSpPr>
            <p:nvPr userDrawn="1"/>
          </p:nvSpPr>
          <p:spPr bwMode="auto">
            <a:xfrm>
              <a:off x="6091238" y="-3529013"/>
              <a:ext cx="549275" cy="657225"/>
            </a:xfrm>
            <a:custGeom>
              <a:avLst/>
              <a:gdLst>
                <a:gd name="T0" fmla="*/ 339 w 339"/>
                <a:gd name="T1" fmla="*/ 407 h 407"/>
                <a:gd name="T2" fmla="*/ 339 w 339"/>
                <a:gd name="T3" fmla="*/ 75 h 407"/>
                <a:gd name="T4" fmla="*/ 339 w 339"/>
                <a:gd name="T5" fmla="*/ 75 h 407"/>
                <a:gd name="T6" fmla="*/ 210 w 339"/>
                <a:gd name="T7" fmla="*/ 0 h 407"/>
                <a:gd name="T8" fmla="*/ 0 w 339"/>
                <a:gd name="T9" fmla="*/ 212 h 407"/>
                <a:gd name="T10" fmla="*/ 339 w 339"/>
                <a:gd name="T11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407">
                  <a:moveTo>
                    <a:pt x="339" y="407"/>
                  </a:moveTo>
                  <a:cubicBezTo>
                    <a:pt x="339" y="75"/>
                    <a:pt x="339" y="75"/>
                    <a:pt x="339" y="75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11" y="61"/>
                    <a:pt x="18" y="187"/>
                    <a:pt x="0" y="212"/>
                  </a:cubicBezTo>
                  <a:cubicBezTo>
                    <a:pt x="339" y="407"/>
                    <a:pt x="339" y="407"/>
                    <a:pt x="339" y="40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45"/>
            <p:cNvSpPr>
              <a:spLocks/>
            </p:cNvSpPr>
            <p:nvPr userDrawn="1"/>
          </p:nvSpPr>
          <p:spPr bwMode="auto">
            <a:xfrm>
              <a:off x="6083300" y="-3189288"/>
              <a:ext cx="7938" cy="11113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5 w 5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6"/>
                    <a:pt x="1" y="6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46"/>
            <p:cNvSpPr>
              <a:spLocks/>
            </p:cNvSpPr>
            <p:nvPr userDrawn="1"/>
          </p:nvSpPr>
          <p:spPr bwMode="auto">
            <a:xfrm>
              <a:off x="3657600" y="-3146425"/>
              <a:ext cx="4872038" cy="1436688"/>
            </a:xfrm>
            <a:custGeom>
              <a:avLst/>
              <a:gdLst>
                <a:gd name="T0" fmla="*/ 2686 w 3008"/>
                <a:gd name="T1" fmla="*/ 249 h 888"/>
                <a:gd name="T2" fmla="*/ 2634 w 3008"/>
                <a:gd name="T3" fmla="*/ 249 h 888"/>
                <a:gd name="T4" fmla="*/ 2590 w 3008"/>
                <a:gd name="T5" fmla="*/ 49 h 888"/>
                <a:gd name="T6" fmla="*/ 1842 w 3008"/>
                <a:gd name="T7" fmla="*/ 486 h 888"/>
                <a:gd name="T8" fmla="*/ 1842 w 3008"/>
                <a:gd name="T9" fmla="*/ 483 h 888"/>
                <a:gd name="T10" fmla="*/ 1842 w 3008"/>
                <a:gd name="T11" fmla="*/ 483 h 888"/>
                <a:gd name="T12" fmla="*/ 1013 w 3008"/>
                <a:gd name="T13" fmla="*/ 5 h 888"/>
                <a:gd name="T14" fmla="*/ 1013 w 3008"/>
                <a:gd name="T15" fmla="*/ 0 h 888"/>
                <a:gd name="T16" fmla="*/ 1012 w 3008"/>
                <a:gd name="T17" fmla="*/ 0 h 888"/>
                <a:gd name="T18" fmla="*/ 666 w 3008"/>
                <a:gd name="T19" fmla="*/ 397 h 888"/>
                <a:gd name="T20" fmla="*/ 456 w 3008"/>
                <a:gd name="T21" fmla="*/ 494 h 888"/>
                <a:gd name="T22" fmla="*/ 254 w 3008"/>
                <a:gd name="T23" fmla="*/ 390 h 888"/>
                <a:gd name="T24" fmla="*/ 0 w 3008"/>
                <a:gd name="T25" fmla="*/ 635 h 888"/>
                <a:gd name="T26" fmla="*/ 254 w 3008"/>
                <a:gd name="T27" fmla="*/ 888 h 888"/>
                <a:gd name="T28" fmla="*/ 321 w 3008"/>
                <a:gd name="T29" fmla="*/ 888 h 888"/>
                <a:gd name="T30" fmla="*/ 1145 w 3008"/>
                <a:gd name="T31" fmla="*/ 888 h 888"/>
                <a:gd name="T32" fmla="*/ 1601 w 3008"/>
                <a:gd name="T33" fmla="*/ 888 h 888"/>
                <a:gd name="T34" fmla="*/ 2709 w 3008"/>
                <a:gd name="T35" fmla="*/ 888 h 888"/>
                <a:gd name="T36" fmla="*/ 3008 w 3008"/>
                <a:gd name="T37" fmla="*/ 568 h 888"/>
                <a:gd name="T38" fmla="*/ 2686 w 3008"/>
                <a:gd name="T39" fmla="*/ 24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08" h="888">
                  <a:moveTo>
                    <a:pt x="2686" y="249"/>
                  </a:moveTo>
                  <a:cubicBezTo>
                    <a:pt x="2671" y="249"/>
                    <a:pt x="2656" y="249"/>
                    <a:pt x="2634" y="249"/>
                  </a:cubicBezTo>
                  <a:cubicBezTo>
                    <a:pt x="2631" y="178"/>
                    <a:pt x="2615" y="111"/>
                    <a:pt x="2590" y="49"/>
                  </a:cubicBezTo>
                  <a:cubicBezTo>
                    <a:pt x="1842" y="486"/>
                    <a:pt x="1842" y="486"/>
                    <a:pt x="1842" y="486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013" y="5"/>
                    <a:pt x="1013" y="5"/>
                    <a:pt x="1013" y="5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827" y="44"/>
                    <a:pt x="685" y="202"/>
                    <a:pt x="666" y="397"/>
                  </a:cubicBezTo>
                  <a:cubicBezTo>
                    <a:pt x="591" y="405"/>
                    <a:pt x="516" y="442"/>
                    <a:pt x="456" y="494"/>
                  </a:cubicBezTo>
                  <a:cubicBezTo>
                    <a:pt x="411" y="427"/>
                    <a:pt x="336" y="390"/>
                    <a:pt x="254" y="390"/>
                  </a:cubicBezTo>
                  <a:cubicBezTo>
                    <a:pt x="112" y="390"/>
                    <a:pt x="0" y="501"/>
                    <a:pt x="0" y="635"/>
                  </a:cubicBezTo>
                  <a:cubicBezTo>
                    <a:pt x="0" y="776"/>
                    <a:pt x="112" y="888"/>
                    <a:pt x="254" y="888"/>
                  </a:cubicBezTo>
                  <a:cubicBezTo>
                    <a:pt x="321" y="888"/>
                    <a:pt x="321" y="888"/>
                    <a:pt x="321" y="888"/>
                  </a:cubicBezTo>
                  <a:cubicBezTo>
                    <a:pt x="1145" y="888"/>
                    <a:pt x="1145" y="888"/>
                    <a:pt x="1145" y="888"/>
                  </a:cubicBezTo>
                  <a:cubicBezTo>
                    <a:pt x="1601" y="888"/>
                    <a:pt x="1601" y="888"/>
                    <a:pt x="1601" y="888"/>
                  </a:cubicBezTo>
                  <a:cubicBezTo>
                    <a:pt x="2709" y="888"/>
                    <a:pt x="2709" y="888"/>
                    <a:pt x="2709" y="888"/>
                  </a:cubicBezTo>
                  <a:cubicBezTo>
                    <a:pt x="2873" y="873"/>
                    <a:pt x="3008" y="739"/>
                    <a:pt x="3008" y="568"/>
                  </a:cubicBezTo>
                  <a:cubicBezTo>
                    <a:pt x="3008" y="390"/>
                    <a:pt x="2866" y="249"/>
                    <a:pt x="2686" y="24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1" name="Group 80"/>
          <p:cNvGrpSpPr/>
          <p:nvPr userDrawn="1"/>
        </p:nvGrpSpPr>
        <p:grpSpPr>
          <a:xfrm>
            <a:off x="8232775" y="6223000"/>
            <a:ext cx="454025" cy="703262"/>
            <a:chOff x="7259638" y="4756151"/>
            <a:chExt cx="454025" cy="703262"/>
          </a:xfrm>
        </p:grpSpPr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7410450" y="4933951"/>
              <a:ext cx="152400" cy="87313"/>
            </a:xfrm>
            <a:custGeom>
              <a:avLst/>
              <a:gdLst>
                <a:gd name="T0" fmla="*/ 96 w 96"/>
                <a:gd name="T1" fmla="*/ 27 h 55"/>
                <a:gd name="T2" fmla="*/ 47 w 96"/>
                <a:gd name="T3" fmla="*/ 0 h 55"/>
                <a:gd name="T4" fmla="*/ 0 w 96"/>
                <a:gd name="T5" fmla="*/ 27 h 55"/>
                <a:gd name="T6" fmla="*/ 48 w 96"/>
                <a:gd name="T7" fmla="*/ 55 h 55"/>
                <a:gd name="T8" fmla="*/ 96 w 96"/>
                <a:gd name="T9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5">
                  <a:moveTo>
                    <a:pt x="96" y="27"/>
                  </a:moveTo>
                  <a:lnTo>
                    <a:pt x="47" y="0"/>
                  </a:lnTo>
                  <a:lnTo>
                    <a:pt x="0" y="27"/>
                  </a:lnTo>
                  <a:lnTo>
                    <a:pt x="48" y="55"/>
                  </a:lnTo>
                  <a:lnTo>
                    <a:pt x="9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7486650" y="4887913"/>
              <a:ext cx="227013" cy="307975"/>
            </a:xfrm>
            <a:custGeom>
              <a:avLst/>
              <a:gdLst>
                <a:gd name="T0" fmla="*/ 0 w 143"/>
                <a:gd name="T1" fmla="*/ 194 h 194"/>
                <a:gd name="T2" fmla="*/ 143 w 143"/>
                <a:gd name="T3" fmla="*/ 110 h 194"/>
                <a:gd name="T4" fmla="*/ 143 w 143"/>
                <a:gd name="T5" fmla="*/ 0 h 194"/>
                <a:gd name="T6" fmla="*/ 0 w 143"/>
                <a:gd name="T7" fmla="*/ 84 h 194"/>
                <a:gd name="T8" fmla="*/ 0 w 143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4">
                  <a:moveTo>
                    <a:pt x="0" y="194"/>
                  </a:moveTo>
                  <a:lnTo>
                    <a:pt x="143" y="110"/>
                  </a:lnTo>
                  <a:lnTo>
                    <a:pt x="143" y="0"/>
                  </a:lnTo>
                  <a:lnTo>
                    <a:pt x="0" y="8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7332663" y="4930776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7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7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7259638" y="5149851"/>
              <a:ext cx="133350" cy="209550"/>
            </a:xfrm>
            <a:custGeom>
              <a:avLst/>
              <a:gdLst>
                <a:gd name="T0" fmla="*/ 45 w 82"/>
                <a:gd name="T1" fmla="*/ 27 h 130"/>
                <a:gd name="T2" fmla="*/ 0 w 82"/>
                <a:gd name="T3" fmla="*/ 0 h 130"/>
                <a:gd name="T4" fmla="*/ 0 w 82"/>
                <a:gd name="T5" fmla="*/ 109 h 130"/>
                <a:gd name="T6" fmla="*/ 17 w 82"/>
                <a:gd name="T7" fmla="*/ 107 h 130"/>
                <a:gd name="T8" fmla="*/ 71 w 82"/>
                <a:gd name="T9" fmla="*/ 130 h 130"/>
                <a:gd name="T10" fmla="*/ 82 w 82"/>
                <a:gd name="T11" fmla="*/ 105 h 130"/>
                <a:gd name="T12" fmla="*/ 45 w 82"/>
                <a:gd name="T13" fmla="*/ 83 h 130"/>
                <a:gd name="T14" fmla="*/ 45 w 82"/>
                <a:gd name="T15" fmla="*/ 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0">
                  <a:moveTo>
                    <a:pt x="45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5" y="108"/>
                    <a:pt x="11" y="107"/>
                    <a:pt x="17" y="107"/>
                  </a:cubicBezTo>
                  <a:cubicBezTo>
                    <a:pt x="38" y="107"/>
                    <a:pt x="57" y="116"/>
                    <a:pt x="71" y="130"/>
                  </a:cubicBezTo>
                  <a:cubicBezTo>
                    <a:pt x="74" y="121"/>
                    <a:pt x="78" y="112"/>
                    <a:pt x="82" y="105"/>
                  </a:cubicBezTo>
                  <a:cubicBezTo>
                    <a:pt x="45" y="83"/>
                    <a:pt x="45" y="83"/>
                    <a:pt x="45" y="83"/>
                  </a:cubicBezTo>
                  <a:lnTo>
                    <a:pt x="45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7486650" y="5062538"/>
              <a:ext cx="227013" cy="217488"/>
            </a:xfrm>
            <a:custGeom>
              <a:avLst/>
              <a:gdLst>
                <a:gd name="T0" fmla="*/ 0 w 143"/>
                <a:gd name="T1" fmla="*/ 137 h 137"/>
                <a:gd name="T2" fmla="*/ 143 w 143"/>
                <a:gd name="T3" fmla="*/ 55 h 137"/>
                <a:gd name="T4" fmla="*/ 143 w 143"/>
                <a:gd name="T5" fmla="*/ 0 h 137"/>
                <a:gd name="T6" fmla="*/ 0 w 143"/>
                <a:gd name="T7" fmla="*/ 85 h 137"/>
                <a:gd name="T8" fmla="*/ 0 w 143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37">
                  <a:moveTo>
                    <a:pt x="0" y="137"/>
                  </a:moveTo>
                  <a:lnTo>
                    <a:pt x="143" y="55"/>
                  </a:lnTo>
                  <a:lnTo>
                    <a:pt x="143" y="0"/>
                  </a:lnTo>
                  <a:lnTo>
                    <a:pt x="0" y="8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7486650" y="5148263"/>
              <a:ext cx="227013" cy="311150"/>
            </a:xfrm>
            <a:custGeom>
              <a:avLst/>
              <a:gdLst>
                <a:gd name="T0" fmla="*/ 0 w 143"/>
                <a:gd name="T1" fmla="*/ 196 h 196"/>
                <a:gd name="T2" fmla="*/ 143 w 143"/>
                <a:gd name="T3" fmla="*/ 112 h 196"/>
                <a:gd name="T4" fmla="*/ 143 w 143"/>
                <a:gd name="T5" fmla="*/ 0 h 196"/>
                <a:gd name="T6" fmla="*/ 0 w 143"/>
                <a:gd name="T7" fmla="*/ 83 h 196"/>
                <a:gd name="T8" fmla="*/ 0 w 143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6">
                  <a:moveTo>
                    <a:pt x="0" y="196"/>
                  </a:moveTo>
                  <a:lnTo>
                    <a:pt x="143" y="112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7259638" y="5319713"/>
              <a:ext cx="227013" cy="139700"/>
            </a:xfrm>
            <a:custGeom>
              <a:avLst/>
              <a:gdLst>
                <a:gd name="T0" fmla="*/ 140 w 140"/>
                <a:gd name="T1" fmla="*/ 33 h 86"/>
                <a:gd name="T2" fmla="*/ 140 w 140"/>
                <a:gd name="T3" fmla="*/ 33 h 86"/>
                <a:gd name="T4" fmla="*/ 82 w 140"/>
                <a:gd name="T5" fmla="*/ 0 h 86"/>
                <a:gd name="T6" fmla="*/ 71 w 140"/>
                <a:gd name="T7" fmla="*/ 25 h 86"/>
                <a:gd name="T8" fmla="*/ 17 w 140"/>
                <a:gd name="T9" fmla="*/ 2 h 86"/>
                <a:gd name="T10" fmla="*/ 0 w 140"/>
                <a:gd name="T11" fmla="*/ 4 h 86"/>
                <a:gd name="T12" fmla="*/ 0 w 140"/>
                <a:gd name="T13" fmla="*/ 5 h 86"/>
                <a:gd name="T14" fmla="*/ 140 w 140"/>
                <a:gd name="T15" fmla="*/ 86 h 86"/>
                <a:gd name="T16" fmla="*/ 140 w 140"/>
                <a:gd name="T17" fmla="*/ 86 h 86"/>
                <a:gd name="T18" fmla="*/ 140 w 140"/>
                <a:gd name="T1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86">
                  <a:moveTo>
                    <a:pt x="140" y="33"/>
                  </a:moveTo>
                  <a:cubicBezTo>
                    <a:pt x="140" y="33"/>
                    <a:pt x="140" y="33"/>
                    <a:pt x="140" y="3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8" y="7"/>
                    <a:pt x="74" y="16"/>
                    <a:pt x="71" y="25"/>
                  </a:cubicBezTo>
                  <a:cubicBezTo>
                    <a:pt x="57" y="11"/>
                    <a:pt x="38" y="2"/>
                    <a:pt x="17" y="2"/>
                  </a:cubicBezTo>
                  <a:cubicBezTo>
                    <a:pt x="11" y="2"/>
                    <a:pt x="5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0" y="86"/>
                    <a:pt x="140" y="86"/>
                    <a:pt x="140" y="86"/>
                  </a:cubicBezTo>
                  <a:lnTo>
                    <a:pt x="140" y="33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259638" y="4756151"/>
              <a:ext cx="454025" cy="523875"/>
            </a:xfrm>
            <a:custGeom>
              <a:avLst/>
              <a:gdLst>
                <a:gd name="T0" fmla="*/ 143 w 286"/>
                <a:gd name="T1" fmla="*/ 277 h 330"/>
                <a:gd name="T2" fmla="*/ 143 w 286"/>
                <a:gd name="T3" fmla="*/ 277 h 330"/>
                <a:gd name="T4" fmla="*/ 46 w 286"/>
                <a:gd name="T5" fmla="*/ 222 h 330"/>
                <a:gd name="T6" fmla="*/ 46 w 286"/>
                <a:gd name="T7" fmla="*/ 110 h 330"/>
                <a:gd name="T8" fmla="*/ 143 w 286"/>
                <a:gd name="T9" fmla="*/ 54 h 330"/>
                <a:gd name="T10" fmla="*/ 239 w 286"/>
                <a:gd name="T11" fmla="*/ 110 h 330"/>
                <a:gd name="T12" fmla="*/ 239 w 286"/>
                <a:gd name="T13" fmla="*/ 110 h 330"/>
                <a:gd name="T14" fmla="*/ 286 w 286"/>
                <a:gd name="T15" fmla="*/ 83 h 330"/>
                <a:gd name="T16" fmla="*/ 143 w 286"/>
                <a:gd name="T17" fmla="*/ 0 h 330"/>
                <a:gd name="T18" fmla="*/ 0 w 286"/>
                <a:gd name="T19" fmla="*/ 83 h 330"/>
                <a:gd name="T20" fmla="*/ 0 w 286"/>
                <a:gd name="T21" fmla="*/ 248 h 330"/>
                <a:gd name="T22" fmla="*/ 143 w 286"/>
                <a:gd name="T23" fmla="*/ 330 h 330"/>
                <a:gd name="T24" fmla="*/ 143 w 286"/>
                <a:gd name="T25" fmla="*/ 330 h 330"/>
                <a:gd name="T26" fmla="*/ 143 w 286"/>
                <a:gd name="T27" fmla="*/ 27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330">
                  <a:moveTo>
                    <a:pt x="143" y="277"/>
                  </a:moveTo>
                  <a:lnTo>
                    <a:pt x="143" y="277"/>
                  </a:lnTo>
                  <a:lnTo>
                    <a:pt x="46" y="222"/>
                  </a:lnTo>
                  <a:lnTo>
                    <a:pt x="46" y="110"/>
                  </a:lnTo>
                  <a:lnTo>
                    <a:pt x="143" y="54"/>
                  </a:lnTo>
                  <a:lnTo>
                    <a:pt x="239" y="110"/>
                  </a:lnTo>
                  <a:lnTo>
                    <a:pt x="239" y="110"/>
                  </a:lnTo>
                  <a:lnTo>
                    <a:pt x="286" y="83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248"/>
                  </a:lnTo>
                  <a:lnTo>
                    <a:pt x="143" y="330"/>
                  </a:lnTo>
                  <a:lnTo>
                    <a:pt x="143" y="330"/>
                  </a:lnTo>
                  <a:lnTo>
                    <a:pt x="143" y="27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386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5928E-6 -1.32547E-6 L 0.06932 0.00023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9599E-6 -8.17068E-7 L 0.06931 0.00023 " pathEditMode="relative" rAng="0" ptsTypes="AA">
                                      <p:cBhvr>
                                        <p:cTn id="19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2193E-6 -4.82524E-6 L -0.10326 -4.82524E-6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0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99132E-7 -9.30549E-7 L -0.00064 -0.20608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4238E-8 -4.74353E-6 L -0.00064 -0.20608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7.1228E-7 -4.95234E-6 L 0.00498 -0.21402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10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  <p15:guide id="5" orient="horz" pos="571">
          <p15:clr>
            <a:srgbClr val="FBAE40"/>
          </p15:clr>
        </p15:guide>
        <p15:guide id="6" pos="4157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5943535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5943536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6905" y="294304"/>
            <a:ext cx="3657600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122305"/>
            <a:ext cx="3657600" cy="572464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grpSp>
        <p:nvGrpSpPr>
          <p:cNvPr id="58" name="Group 57"/>
          <p:cNvGrpSpPr/>
          <p:nvPr userDrawn="1"/>
        </p:nvGrpSpPr>
        <p:grpSpPr>
          <a:xfrm>
            <a:off x="9163050" y="4660900"/>
            <a:ext cx="511175" cy="787400"/>
            <a:chOff x="8189913" y="3194051"/>
            <a:chExt cx="511175" cy="787400"/>
          </a:xfrm>
        </p:grpSpPr>
        <p:sp>
          <p:nvSpPr>
            <p:cNvPr id="59" name="Freeform 65"/>
            <p:cNvSpPr>
              <a:spLocks/>
            </p:cNvSpPr>
            <p:nvPr userDrawn="1"/>
          </p:nvSpPr>
          <p:spPr bwMode="auto">
            <a:xfrm>
              <a:off x="8361363" y="3390901"/>
              <a:ext cx="169863" cy="96838"/>
            </a:xfrm>
            <a:custGeom>
              <a:avLst/>
              <a:gdLst>
                <a:gd name="T0" fmla="*/ 107 w 107"/>
                <a:gd name="T1" fmla="*/ 30 h 61"/>
                <a:gd name="T2" fmla="*/ 53 w 107"/>
                <a:gd name="T3" fmla="*/ 0 h 61"/>
                <a:gd name="T4" fmla="*/ 0 w 107"/>
                <a:gd name="T5" fmla="*/ 30 h 61"/>
                <a:gd name="T6" fmla="*/ 54 w 107"/>
                <a:gd name="T7" fmla="*/ 61 h 61"/>
                <a:gd name="T8" fmla="*/ 107 w 107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61">
                  <a:moveTo>
                    <a:pt x="107" y="30"/>
                  </a:moveTo>
                  <a:lnTo>
                    <a:pt x="53" y="0"/>
                  </a:lnTo>
                  <a:lnTo>
                    <a:pt x="0" y="30"/>
                  </a:lnTo>
                  <a:lnTo>
                    <a:pt x="54" y="61"/>
                  </a:lnTo>
                  <a:lnTo>
                    <a:pt x="107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6"/>
            <p:cNvSpPr>
              <a:spLocks/>
            </p:cNvSpPr>
            <p:nvPr userDrawn="1"/>
          </p:nvSpPr>
          <p:spPr bwMode="auto">
            <a:xfrm>
              <a:off x="8447088" y="3340101"/>
              <a:ext cx="254000" cy="344488"/>
            </a:xfrm>
            <a:custGeom>
              <a:avLst/>
              <a:gdLst>
                <a:gd name="T0" fmla="*/ 0 w 160"/>
                <a:gd name="T1" fmla="*/ 217 h 217"/>
                <a:gd name="T2" fmla="*/ 160 w 160"/>
                <a:gd name="T3" fmla="*/ 124 h 217"/>
                <a:gd name="T4" fmla="*/ 160 w 160"/>
                <a:gd name="T5" fmla="*/ 0 h 217"/>
                <a:gd name="T6" fmla="*/ 0 w 160"/>
                <a:gd name="T7" fmla="*/ 93 h 217"/>
                <a:gd name="T8" fmla="*/ 0 w 160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7">
                  <a:moveTo>
                    <a:pt x="0" y="217"/>
                  </a:moveTo>
                  <a:lnTo>
                    <a:pt x="160" y="124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7"/>
            <p:cNvSpPr>
              <a:spLocks/>
            </p:cNvSpPr>
            <p:nvPr userDrawn="1"/>
          </p:nvSpPr>
          <p:spPr bwMode="auto">
            <a:xfrm>
              <a:off x="8274050" y="3389313"/>
              <a:ext cx="173038" cy="296863"/>
            </a:xfrm>
            <a:custGeom>
              <a:avLst/>
              <a:gdLst>
                <a:gd name="T0" fmla="*/ 109 w 109"/>
                <a:gd name="T1" fmla="*/ 187 h 187"/>
                <a:gd name="T2" fmla="*/ 0 w 109"/>
                <a:gd name="T3" fmla="*/ 124 h 187"/>
                <a:gd name="T4" fmla="*/ 0 w 109"/>
                <a:gd name="T5" fmla="*/ 0 h 187"/>
                <a:gd name="T6" fmla="*/ 109 w 109"/>
                <a:gd name="T7" fmla="*/ 62 h 187"/>
                <a:gd name="T8" fmla="*/ 109 w 109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87">
                  <a:moveTo>
                    <a:pt x="109" y="187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09" y="62"/>
                  </a:lnTo>
                  <a:lnTo>
                    <a:pt x="109" y="187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8"/>
            <p:cNvSpPr>
              <a:spLocks/>
            </p:cNvSpPr>
            <p:nvPr userDrawn="1"/>
          </p:nvSpPr>
          <p:spPr bwMode="auto">
            <a:xfrm>
              <a:off x="8189913" y="3635376"/>
              <a:ext cx="150813" cy="233363"/>
            </a:xfrm>
            <a:custGeom>
              <a:avLst/>
              <a:gdLst>
                <a:gd name="T0" fmla="*/ 52 w 93"/>
                <a:gd name="T1" fmla="*/ 30 h 145"/>
                <a:gd name="T2" fmla="*/ 0 w 93"/>
                <a:gd name="T3" fmla="*/ 0 h 145"/>
                <a:gd name="T4" fmla="*/ 0 w 93"/>
                <a:gd name="T5" fmla="*/ 122 h 145"/>
                <a:gd name="T6" fmla="*/ 20 w 93"/>
                <a:gd name="T7" fmla="*/ 119 h 145"/>
                <a:gd name="T8" fmla="*/ 81 w 93"/>
                <a:gd name="T9" fmla="*/ 145 h 145"/>
                <a:gd name="T10" fmla="*/ 93 w 93"/>
                <a:gd name="T11" fmla="*/ 117 h 145"/>
                <a:gd name="T12" fmla="*/ 52 w 93"/>
                <a:gd name="T13" fmla="*/ 93 h 145"/>
                <a:gd name="T14" fmla="*/ 52 w 93"/>
                <a:gd name="T15" fmla="*/ 3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45">
                  <a:moveTo>
                    <a:pt x="52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7" y="120"/>
                    <a:pt x="13" y="119"/>
                    <a:pt x="20" y="119"/>
                  </a:cubicBezTo>
                  <a:cubicBezTo>
                    <a:pt x="44" y="119"/>
                    <a:pt x="65" y="129"/>
                    <a:pt x="81" y="145"/>
                  </a:cubicBezTo>
                  <a:cubicBezTo>
                    <a:pt x="84" y="135"/>
                    <a:pt x="88" y="125"/>
                    <a:pt x="93" y="117"/>
                  </a:cubicBezTo>
                  <a:cubicBezTo>
                    <a:pt x="52" y="93"/>
                    <a:pt x="52" y="93"/>
                    <a:pt x="52" y="93"/>
                  </a:cubicBezTo>
                  <a:lnTo>
                    <a:pt x="52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9"/>
            <p:cNvSpPr>
              <a:spLocks/>
            </p:cNvSpPr>
            <p:nvPr userDrawn="1"/>
          </p:nvSpPr>
          <p:spPr bwMode="auto">
            <a:xfrm>
              <a:off x="8447088" y="3536951"/>
              <a:ext cx="254000" cy="244475"/>
            </a:xfrm>
            <a:custGeom>
              <a:avLst/>
              <a:gdLst>
                <a:gd name="T0" fmla="*/ 0 w 160"/>
                <a:gd name="T1" fmla="*/ 154 h 154"/>
                <a:gd name="T2" fmla="*/ 160 w 160"/>
                <a:gd name="T3" fmla="*/ 62 h 154"/>
                <a:gd name="T4" fmla="*/ 160 w 160"/>
                <a:gd name="T5" fmla="*/ 0 h 154"/>
                <a:gd name="T6" fmla="*/ 0 w 160"/>
                <a:gd name="T7" fmla="*/ 94 h 154"/>
                <a:gd name="T8" fmla="*/ 0 w 160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54">
                  <a:moveTo>
                    <a:pt x="0" y="154"/>
                  </a:moveTo>
                  <a:lnTo>
                    <a:pt x="160" y="62"/>
                  </a:lnTo>
                  <a:lnTo>
                    <a:pt x="160" y="0"/>
                  </a:lnTo>
                  <a:lnTo>
                    <a:pt x="0" y="94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70"/>
            <p:cNvSpPr>
              <a:spLocks/>
            </p:cNvSpPr>
            <p:nvPr userDrawn="1"/>
          </p:nvSpPr>
          <p:spPr bwMode="auto">
            <a:xfrm>
              <a:off x="8447088" y="3633788"/>
              <a:ext cx="254000" cy="347663"/>
            </a:xfrm>
            <a:custGeom>
              <a:avLst/>
              <a:gdLst>
                <a:gd name="T0" fmla="*/ 0 w 160"/>
                <a:gd name="T1" fmla="*/ 219 h 219"/>
                <a:gd name="T2" fmla="*/ 160 w 160"/>
                <a:gd name="T3" fmla="*/ 125 h 219"/>
                <a:gd name="T4" fmla="*/ 160 w 160"/>
                <a:gd name="T5" fmla="*/ 0 h 219"/>
                <a:gd name="T6" fmla="*/ 0 w 160"/>
                <a:gd name="T7" fmla="*/ 93 h 219"/>
                <a:gd name="T8" fmla="*/ 0 w 160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9">
                  <a:moveTo>
                    <a:pt x="0" y="219"/>
                  </a:moveTo>
                  <a:lnTo>
                    <a:pt x="160" y="125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71"/>
            <p:cNvSpPr>
              <a:spLocks/>
            </p:cNvSpPr>
            <p:nvPr userDrawn="1"/>
          </p:nvSpPr>
          <p:spPr bwMode="auto">
            <a:xfrm>
              <a:off x="8189913" y="3824288"/>
              <a:ext cx="257175" cy="155575"/>
            </a:xfrm>
            <a:custGeom>
              <a:avLst/>
              <a:gdLst>
                <a:gd name="T0" fmla="*/ 158 w 158"/>
                <a:gd name="T1" fmla="*/ 37 h 96"/>
                <a:gd name="T2" fmla="*/ 158 w 158"/>
                <a:gd name="T3" fmla="*/ 37 h 96"/>
                <a:gd name="T4" fmla="*/ 93 w 158"/>
                <a:gd name="T5" fmla="*/ 0 h 96"/>
                <a:gd name="T6" fmla="*/ 81 w 158"/>
                <a:gd name="T7" fmla="*/ 28 h 96"/>
                <a:gd name="T8" fmla="*/ 20 w 158"/>
                <a:gd name="T9" fmla="*/ 2 h 96"/>
                <a:gd name="T10" fmla="*/ 0 w 158"/>
                <a:gd name="T11" fmla="*/ 5 h 96"/>
                <a:gd name="T12" fmla="*/ 0 w 158"/>
                <a:gd name="T13" fmla="*/ 5 h 96"/>
                <a:gd name="T14" fmla="*/ 158 w 158"/>
                <a:gd name="T15" fmla="*/ 96 h 96"/>
                <a:gd name="T16" fmla="*/ 158 w 158"/>
                <a:gd name="T17" fmla="*/ 96 h 96"/>
                <a:gd name="T18" fmla="*/ 158 w 158"/>
                <a:gd name="T19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96">
                  <a:moveTo>
                    <a:pt x="158" y="37"/>
                  </a:moveTo>
                  <a:cubicBezTo>
                    <a:pt x="158" y="37"/>
                    <a:pt x="158" y="37"/>
                    <a:pt x="158" y="37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8" y="8"/>
                    <a:pt x="84" y="18"/>
                    <a:pt x="81" y="28"/>
                  </a:cubicBezTo>
                  <a:cubicBezTo>
                    <a:pt x="65" y="12"/>
                    <a:pt x="44" y="2"/>
                    <a:pt x="20" y="2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96"/>
                    <a:pt x="158" y="96"/>
                    <a:pt x="158" y="96"/>
                  </a:cubicBezTo>
                  <a:lnTo>
                    <a:pt x="158" y="37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72"/>
            <p:cNvSpPr>
              <a:spLocks/>
            </p:cNvSpPr>
            <p:nvPr userDrawn="1"/>
          </p:nvSpPr>
          <p:spPr bwMode="auto">
            <a:xfrm>
              <a:off x="8189913" y="3194051"/>
              <a:ext cx="511175" cy="587375"/>
            </a:xfrm>
            <a:custGeom>
              <a:avLst/>
              <a:gdLst>
                <a:gd name="T0" fmla="*/ 162 w 322"/>
                <a:gd name="T1" fmla="*/ 309 h 370"/>
                <a:gd name="T2" fmla="*/ 162 w 322"/>
                <a:gd name="T3" fmla="*/ 309 h 370"/>
                <a:gd name="T4" fmla="*/ 53 w 322"/>
                <a:gd name="T5" fmla="*/ 247 h 370"/>
                <a:gd name="T6" fmla="*/ 53 w 322"/>
                <a:gd name="T7" fmla="*/ 123 h 370"/>
                <a:gd name="T8" fmla="*/ 162 w 322"/>
                <a:gd name="T9" fmla="*/ 60 h 370"/>
                <a:gd name="T10" fmla="*/ 270 w 322"/>
                <a:gd name="T11" fmla="*/ 123 h 370"/>
                <a:gd name="T12" fmla="*/ 270 w 322"/>
                <a:gd name="T13" fmla="*/ 123 h 370"/>
                <a:gd name="T14" fmla="*/ 322 w 322"/>
                <a:gd name="T15" fmla="*/ 92 h 370"/>
                <a:gd name="T16" fmla="*/ 162 w 322"/>
                <a:gd name="T17" fmla="*/ 0 h 370"/>
                <a:gd name="T18" fmla="*/ 0 w 322"/>
                <a:gd name="T19" fmla="*/ 92 h 370"/>
                <a:gd name="T20" fmla="*/ 0 w 322"/>
                <a:gd name="T21" fmla="*/ 278 h 370"/>
                <a:gd name="T22" fmla="*/ 162 w 322"/>
                <a:gd name="T23" fmla="*/ 370 h 370"/>
                <a:gd name="T24" fmla="*/ 162 w 322"/>
                <a:gd name="T25" fmla="*/ 370 h 370"/>
                <a:gd name="T26" fmla="*/ 162 w 322"/>
                <a:gd name="T27" fmla="*/ 30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" h="370">
                  <a:moveTo>
                    <a:pt x="162" y="309"/>
                  </a:moveTo>
                  <a:lnTo>
                    <a:pt x="162" y="309"/>
                  </a:lnTo>
                  <a:lnTo>
                    <a:pt x="53" y="247"/>
                  </a:lnTo>
                  <a:lnTo>
                    <a:pt x="53" y="123"/>
                  </a:lnTo>
                  <a:lnTo>
                    <a:pt x="162" y="60"/>
                  </a:lnTo>
                  <a:lnTo>
                    <a:pt x="270" y="123"/>
                  </a:lnTo>
                  <a:lnTo>
                    <a:pt x="270" y="123"/>
                  </a:lnTo>
                  <a:lnTo>
                    <a:pt x="322" y="92"/>
                  </a:lnTo>
                  <a:lnTo>
                    <a:pt x="162" y="0"/>
                  </a:lnTo>
                  <a:lnTo>
                    <a:pt x="0" y="92"/>
                  </a:lnTo>
                  <a:lnTo>
                    <a:pt x="0" y="278"/>
                  </a:lnTo>
                  <a:lnTo>
                    <a:pt x="162" y="370"/>
                  </a:lnTo>
                  <a:lnTo>
                    <a:pt x="162" y="370"/>
                  </a:lnTo>
                  <a:lnTo>
                    <a:pt x="162" y="30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" name="Group 66"/>
          <p:cNvGrpSpPr/>
          <p:nvPr userDrawn="1"/>
        </p:nvGrpSpPr>
        <p:grpSpPr>
          <a:xfrm>
            <a:off x="5543550" y="4829175"/>
            <a:ext cx="458788" cy="709612"/>
            <a:chOff x="4570413" y="3209926"/>
            <a:chExt cx="458788" cy="709612"/>
          </a:xfrm>
        </p:grpSpPr>
        <p:sp>
          <p:nvSpPr>
            <p:cNvPr id="68" name="Freeform 21"/>
            <p:cNvSpPr>
              <a:spLocks/>
            </p:cNvSpPr>
            <p:nvPr userDrawn="1"/>
          </p:nvSpPr>
          <p:spPr bwMode="auto">
            <a:xfrm>
              <a:off x="4721225" y="3386138"/>
              <a:ext cx="153988" cy="88900"/>
            </a:xfrm>
            <a:custGeom>
              <a:avLst/>
              <a:gdLst>
                <a:gd name="T0" fmla="*/ 97 w 97"/>
                <a:gd name="T1" fmla="*/ 28 h 56"/>
                <a:gd name="T2" fmla="*/ 49 w 97"/>
                <a:gd name="T3" fmla="*/ 0 h 56"/>
                <a:gd name="T4" fmla="*/ 0 w 97"/>
                <a:gd name="T5" fmla="*/ 28 h 56"/>
                <a:gd name="T6" fmla="*/ 49 w 97"/>
                <a:gd name="T7" fmla="*/ 56 h 56"/>
                <a:gd name="T8" fmla="*/ 97 w 97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6">
                  <a:moveTo>
                    <a:pt x="97" y="28"/>
                  </a:moveTo>
                  <a:lnTo>
                    <a:pt x="49" y="0"/>
                  </a:lnTo>
                  <a:lnTo>
                    <a:pt x="0" y="28"/>
                  </a:lnTo>
                  <a:lnTo>
                    <a:pt x="49" y="56"/>
                  </a:lnTo>
                  <a:lnTo>
                    <a:pt x="97" y="2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2"/>
            <p:cNvSpPr>
              <a:spLocks/>
            </p:cNvSpPr>
            <p:nvPr userDrawn="1"/>
          </p:nvSpPr>
          <p:spPr bwMode="auto">
            <a:xfrm>
              <a:off x="4799013" y="3341688"/>
              <a:ext cx="230188" cy="311150"/>
            </a:xfrm>
            <a:custGeom>
              <a:avLst/>
              <a:gdLst>
                <a:gd name="T0" fmla="*/ 0 w 145"/>
                <a:gd name="T1" fmla="*/ 196 h 196"/>
                <a:gd name="T2" fmla="*/ 145 w 145"/>
                <a:gd name="T3" fmla="*/ 111 h 196"/>
                <a:gd name="T4" fmla="*/ 145 w 145"/>
                <a:gd name="T5" fmla="*/ 0 h 196"/>
                <a:gd name="T6" fmla="*/ 0 w 145"/>
                <a:gd name="T7" fmla="*/ 84 h 196"/>
                <a:gd name="T8" fmla="*/ 0 w 145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6">
                  <a:moveTo>
                    <a:pt x="0" y="196"/>
                  </a:moveTo>
                  <a:lnTo>
                    <a:pt x="145" y="111"/>
                  </a:lnTo>
                  <a:lnTo>
                    <a:pt x="145" y="0"/>
                  </a:lnTo>
                  <a:lnTo>
                    <a:pt x="0" y="84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3"/>
            <p:cNvSpPr>
              <a:spLocks/>
            </p:cNvSpPr>
            <p:nvPr userDrawn="1"/>
          </p:nvSpPr>
          <p:spPr bwMode="auto">
            <a:xfrm>
              <a:off x="4645025" y="3386138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6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6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4"/>
            <p:cNvSpPr>
              <a:spLocks/>
            </p:cNvSpPr>
            <p:nvPr userDrawn="1"/>
          </p:nvSpPr>
          <p:spPr bwMode="auto">
            <a:xfrm>
              <a:off x="4570413" y="3606801"/>
              <a:ext cx="134938" cy="212725"/>
            </a:xfrm>
            <a:custGeom>
              <a:avLst/>
              <a:gdLst>
                <a:gd name="T0" fmla="*/ 46 w 84"/>
                <a:gd name="T1" fmla="*/ 27 h 131"/>
                <a:gd name="T2" fmla="*/ 0 w 84"/>
                <a:gd name="T3" fmla="*/ 0 h 131"/>
                <a:gd name="T4" fmla="*/ 0 w 84"/>
                <a:gd name="T5" fmla="*/ 110 h 131"/>
                <a:gd name="T6" fmla="*/ 17 w 84"/>
                <a:gd name="T7" fmla="*/ 108 h 131"/>
                <a:gd name="T8" fmla="*/ 72 w 84"/>
                <a:gd name="T9" fmla="*/ 131 h 131"/>
                <a:gd name="T10" fmla="*/ 84 w 84"/>
                <a:gd name="T11" fmla="*/ 105 h 131"/>
                <a:gd name="T12" fmla="*/ 46 w 84"/>
                <a:gd name="T13" fmla="*/ 84 h 131"/>
                <a:gd name="T14" fmla="*/ 46 w 84"/>
                <a:gd name="T15" fmla="*/ 2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31">
                  <a:moveTo>
                    <a:pt x="46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5" y="108"/>
                    <a:pt x="11" y="108"/>
                    <a:pt x="17" y="108"/>
                  </a:cubicBezTo>
                  <a:cubicBezTo>
                    <a:pt x="39" y="108"/>
                    <a:pt x="58" y="117"/>
                    <a:pt x="72" y="131"/>
                  </a:cubicBezTo>
                  <a:cubicBezTo>
                    <a:pt x="75" y="122"/>
                    <a:pt x="79" y="113"/>
                    <a:pt x="84" y="105"/>
                  </a:cubicBezTo>
                  <a:cubicBezTo>
                    <a:pt x="46" y="84"/>
                    <a:pt x="46" y="84"/>
                    <a:pt x="46" y="84"/>
                  </a:cubicBezTo>
                  <a:lnTo>
                    <a:pt x="4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5"/>
            <p:cNvSpPr>
              <a:spLocks/>
            </p:cNvSpPr>
            <p:nvPr userDrawn="1"/>
          </p:nvSpPr>
          <p:spPr bwMode="auto">
            <a:xfrm>
              <a:off x="4799013" y="3517901"/>
              <a:ext cx="230188" cy="222250"/>
            </a:xfrm>
            <a:custGeom>
              <a:avLst/>
              <a:gdLst>
                <a:gd name="T0" fmla="*/ 0 w 145"/>
                <a:gd name="T1" fmla="*/ 140 h 140"/>
                <a:gd name="T2" fmla="*/ 145 w 145"/>
                <a:gd name="T3" fmla="*/ 56 h 140"/>
                <a:gd name="T4" fmla="*/ 145 w 145"/>
                <a:gd name="T5" fmla="*/ 0 h 140"/>
                <a:gd name="T6" fmla="*/ 0 w 145"/>
                <a:gd name="T7" fmla="*/ 86 h 140"/>
                <a:gd name="T8" fmla="*/ 0 w 145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0">
                  <a:moveTo>
                    <a:pt x="0" y="140"/>
                  </a:moveTo>
                  <a:lnTo>
                    <a:pt x="145" y="56"/>
                  </a:lnTo>
                  <a:lnTo>
                    <a:pt x="145" y="0"/>
                  </a:lnTo>
                  <a:lnTo>
                    <a:pt x="0" y="86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6"/>
            <p:cNvSpPr>
              <a:spLocks/>
            </p:cNvSpPr>
            <p:nvPr userDrawn="1"/>
          </p:nvSpPr>
          <p:spPr bwMode="auto">
            <a:xfrm>
              <a:off x="4799013" y="3605213"/>
              <a:ext cx="230188" cy="314325"/>
            </a:xfrm>
            <a:custGeom>
              <a:avLst/>
              <a:gdLst>
                <a:gd name="T0" fmla="*/ 0 w 145"/>
                <a:gd name="T1" fmla="*/ 198 h 198"/>
                <a:gd name="T2" fmla="*/ 145 w 145"/>
                <a:gd name="T3" fmla="*/ 113 h 198"/>
                <a:gd name="T4" fmla="*/ 145 w 145"/>
                <a:gd name="T5" fmla="*/ 0 h 198"/>
                <a:gd name="T6" fmla="*/ 0 w 145"/>
                <a:gd name="T7" fmla="*/ 85 h 198"/>
                <a:gd name="T8" fmla="*/ 0 w 145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8">
                  <a:moveTo>
                    <a:pt x="0" y="198"/>
                  </a:moveTo>
                  <a:lnTo>
                    <a:pt x="145" y="113"/>
                  </a:lnTo>
                  <a:lnTo>
                    <a:pt x="145" y="0"/>
                  </a:lnTo>
                  <a:lnTo>
                    <a:pt x="0" y="85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7"/>
            <p:cNvSpPr>
              <a:spLocks/>
            </p:cNvSpPr>
            <p:nvPr userDrawn="1"/>
          </p:nvSpPr>
          <p:spPr bwMode="auto">
            <a:xfrm>
              <a:off x="4570413" y="3776663"/>
              <a:ext cx="228600" cy="142875"/>
            </a:xfrm>
            <a:custGeom>
              <a:avLst/>
              <a:gdLst>
                <a:gd name="T0" fmla="*/ 142 w 142"/>
                <a:gd name="T1" fmla="*/ 34 h 88"/>
                <a:gd name="T2" fmla="*/ 142 w 142"/>
                <a:gd name="T3" fmla="*/ 34 h 88"/>
                <a:gd name="T4" fmla="*/ 84 w 142"/>
                <a:gd name="T5" fmla="*/ 0 h 88"/>
                <a:gd name="T6" fmla="*/ 72 w 142"/>
                <a:gd name="T7" fmla="*/ 26 h 88"/>
                <a:gd name="T8" fmla="*/ 17 w 142"/>
                <a:gd name="T9" fmla="*/ 3 h 88"/>
                <a:gd name="T10" fmla="*/ 0 w 142"/>
                <a:gd name="T11" fmla="*/ 5 h 88"/>
                <a:gd name="T12" fmla="*/ 0 w 142"/>
                <a:gd name="T13" fmla="*/ 5 h 88"/>
                <a:gd name="T14" fmla="*/ 142 w 142"/>
                <a:gd name="T15" fmla="*/ 88 h 88"/>
                <a:gd name="T16" fmla="*/ 142 w 142"/>
                <a:gd name="T17" fmla="*/ 88 h 88"/>
                <a:gd name="T18" fmla="*/ 142 w 142"/>
                <a:gd name="T19" fmla="*/ 3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88">
                  <a:moveTo>
                    <a:pt x="142" y="34"/>
                  </a:moveTo>
                  <a:cubicBezTo>
                    <a:pt x="142" y="34"/>
                    <a:pt x="142" y="34"/>
                    <a:pt x="142" y="34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9" y="8"/>
                    <a:pt x="75" y="17"/>
                    <a:pt x="72" y="26"/>
                  </a:cubicBezTo>
                  <a:cubicBezTo>
                    <a:pt x="58" y="12"/>
                    <a:pt x="39" y="3"/>
                    <a:pt x="17" y="3"/>
                  </a:cubicBezTo>
                  <a:cubicBezTo>
                    <a:pt x="11" y="3"/>
                    <a:pt x="5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lnTo>
                    <a:pt x="142" y="34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8"/>
            <p:cNvSpPr>
              <a:spLocks/>
            </p:cNvSpPr>
            <p:nvPr userDrawn="1"/>
          </p:nvSpPr>
          <p:spPr bwMode="auto">
            <a:xfrm>
              <a:off x="4570413" y="3209926"/>
              <a:ext cx="458788" cy="530225"/>
            </a:xfrm>
            <a:custGeom>
              <a:avLst/>
              <a:gdLst>
                <a:gd name="T0" fmla="*/ 144 w 289"/>
                <a:gd name="T1" fmla="*/ 279 h 334"/>
                <a:gd name="T2" fmla="*/ 144 w 289"/>
                <a:gd name="T3" fmla="*/ 279 h 334"/>
                <a:gd name="T4" fmla="*/ 47 w 289"/>
                <a:gd name="T5" fmla="*/ 223 h 334"/>
                <a:gd name="T6" fmla="*/ 47 w 289"/>
                <a:gd name="T7" fmla="*/ 110 h 334"/>
                <a:gd name="T8" fmla="*/ 144 w 289"/>
                <a:gd name="T9" fmla="*/ 54 h 334"/>
                <a:gd name="T10" fmla="*/ 242 w 289"/>
                <a:gd name="T11" fmla="*/ 110 h 334"/>
                <a:gd name="T12" fmla="*/ 242 w 289"/>
                <a:gd name="T13" fmla="*/ 111 h 334"/>
                <a:gd name="T14" fmla="*/ 289 w 289"/>
                <a:gd name="T15" fmla="*/ 83 h 334"/>
                <a:gd name="T16" fmla="*/ 144 w 289"/>
                <a:gd name="T17" fmla="*/ 0 h 334"/>
                <a:gd name="T18" fmla="*/ 0 w 289"/>
                <a:gd name="T19" fmla="*/ 83 h 334"/>
                <a:gd name="T20" fmla="*/ 0 w 289"/>
                <a:gd name="T21" fmla="*/ 250 h 334"/>
                <a:gd name="T22" fmla="*/ 144 w 289"/>
                <a:gd name="T23" fmla="*/ 334 h 334"/>
                <a:gd name="T24" fmla="*/ 144 w 289"/>
                <a:gd name="T25" fmla="*/ 334 h 334"/>
                <a:gd name="T26" fmla="*/ 144 w 289"/>
                <a:gd name="T27" fmla="*/ 27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34">
                  <a:moveTo>
                    <a:pt x="144" y="279"/>
                  </a:moveTo>
                  <a:lnTo>
                    <a:pt x="144" y="279"/>
                  </a:lnTo>
                  <a:lnTo>
                    <a:pt x="47" y="223"/>
                  </a:lnTo>
                  <a:lnTo>
                    <a:pt x="47" y="110"/>
                  </a:lnTo>
                  <a:lnTo>
                    <a:pt x="144" y="54"/>
                  </a:lnTo>
                  <a:lnTo>
                    <a:pt x="242" y="110"/>
                  </a:lnTo>
                  <a:lnTo>
                    <a:pt x="242" y="111"/>
                  </a:lnTo>
                  <a:lnTo>
                    <a:pt x="289" y="83"/>
                  </a:lnTo>
                  <a:lnTo>
                    <a:pt x="144" y="0"/>
                  </a:lnTo>
                  <a:lnTo>
                    <a:pt x="0" y="83"/>
                  </a:lnTo>
                  <a:lnTo>
                    <a:pt x="0" y="250"/>
                  </a:lnTo>
                  <a:lnTo>
                    <a:pt x="144" y="334"/>
                  </a:lnTo>
                  <a:lnTo>
                    <a:pt x="144" y="334"/>
                  </a:lnTo>
                  <a:lnTo>
                    <a:pt x="144" y="2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6" name="Freeform 6"/>
          <p:cNvSpPr>
            <a:spLocks/>
          </p:cNvSpPr>
          <p:nvPr userDrawn="1"/>
        </p:nvSpPr>
        <p:spPr bwMode="auto">
          <a:xfrm>
            <a:off x="9418637" y="2273301"/>
            <a:ext cx="2049463" cy="823913"/>
          </a:xfrm>
          <a:custGeom>
            <a:avLst/>
            <a:gdLst>
              <a:gd name="T0" fmla="*/ 1131 w 1266"/>
              <a:gd name="T1" fmla="*/ 241 h 510"/>
              <a:gd name="T2" fmla="*/ 1108 w 1266"/>
              <a:gd name="T3" fmla="*/ 241 h 510"/>
              <a:gd name="T4" fmla="*/ 853 w 1266"/>
              <a:gd name="T5" fmla="*/ 0 h 510"/>
              <a:gd name="T6" fmla="*/ 605 w 1266"/>
              <a:gd name="T7" fmla="*/ 188 h 510"/>
              <a:gd name="T8" fmla="*/ 469 w 1266"/>
              <a:gd name="T9" fmla="*/ 131 h 510"/>
              <a:gd name="T10" fmla="*/ 280 w 1266"/>
              <a:gd name="T11" fmla="*/ 303 h 510"/>
              <a:gd name="T12" fmla="*/ 192 w 1266"/>
              <a:gd name="T13" fmla="*/ 344 h 510"/>
              <a:gd name="T14" fmla="*/ 107 w 1266"/>
              <a:gd name="T15" fmla="*/ 300 h 510"/>
              <a:gd name="T16" fmla="*/ 0 w 1266"/>
              <a:gd name="T17" fmla="*/ 404 h 510"/>
              <a:gd name="T18" fmla="*/ 107 w 1266"/>
              <a:gd name="T19" fmla="*/ 510 h 510"/>
              <a:gd name="T20" fmla="*/ 135 w 1266"/>
              <a:gd name="T21" fmla="*/ 510 h 510"/>
              <a:gd name="T22" fmla="*/ 482 w 1266"/>
              <a:gd name="T23" fmla="*/ 510 h 510"/>
              <a:gd name="T24" fmla="*/ 674 w 1266"/>
              <a:gd name="T25" fmla="*/ 510 h 510"/>
              <a:gd name="T26" fmla="*/ 1140 w 1266"/>
              <a:gd name="T27" fmla="*/ 510 h 510"/>
              <a:gd name="T28" fmla="*/ 1140 w 1266"/>
              <a:gd name="T29" fmla="*/ 510 h 510"/>
              <a:gd name="T30" fmla="*/ 1266 w 1266"/>
              <a:gd name="T31" fmla="*/ 375 h 510"/>
              <a:gd name="T32" fmla="*/ 1131 w 1266"/>
              <a:gd name="T33" fmla="*/ 241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66" h="510">
                <a:moveTo>
                  <a:pt x="1131" y="241"/>
                </a:moveTo>
                <a:cubicBezTo>
                  <a:pt x="1124" y="241"/>
                  <a:pt x="1118" y="241"/>
                  <a:pt x="1108" y="241"/>
                </a:cubicBezTo>
                <a:cubicBezTo>
                  <a:pt x="1102" y="106"/>
                  <a:pt x="992" y="0"/>
                  <a:pt x="853" y="0"/>
                </a:cubicBezTo>
                <a:cubicBezTo>
                  <a:pt x="734" y="0"/>
                  <a:pt x="636" y="81"/>
                  <a:pt x="605" y="188"/>
                </a:cubicBezTo>
                <a:cubicBezTo>
                  <a:pt x="570" y="153"/>
                  <a:pt x="523" y="131"/>
                  <a:pt x="469" y="131"/>
                </a:cubicBezTo>
                <a:cubicBezTo>
                  <a:pt x="372" y="131"/>
                  <a:pt x="290" y="206"/>
                  <a:pt x="280" y="303"/>
                </a:cubicBezTo>
                <a:cubicBezTo>
                  <a:pt x="249" y="307"/>
                  <a:pt x="217" y="322"/>
                  <a:pt x="192" y="344"/>
                </a:cubicBezTo>
                <a:cubicBezTo>
                  <a:pt x="173" y="316"/>
                  <a:pt x="142" y="300"/>
                  <a:pt x="107" y="300"/>
                </a:cubicBezTo>
                <a:cubicBezTo>
                  <a:pt x="47" y="300"/>
                  <a:pt x="0" y="347"/>
                  <a:pt x="0" y="404"/>
                </a:cubicBezTo>
                <a:cubicBezTo>
                  <a:pt x="0" y="463"/>
                  <a:pt x="47" y="510"/>
                  <a:pt x="107" y="510"/>
                </a:cubicBezTo>
                <a:cubicBezTo>
                  <a:pt x="135" y="510"/>
                  <a:pt x="135" y="510"/>
                  <a:pt x="135" y="510"/>
                </a:cubicBezTo>
                <a:cubicBezTo>
                  <a:pt x="482" y="510"/>
                  <a:pt x="482" y="510"/>
                  <a:pt x="482" y="510"/>
                </a:cubicBezTo>
                <a:cubicBezTo>
                  <a:pt x="674" y="510"/>
                  <a:pt x="674" y="510"/>
                  <a:pt x="674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209" y="504"/>
                  <a:pt x="1266" y="447"/>
                  <a:pt x="1266" y="375"/>
                </a:cubicBezTo>
                <a:cubicBezTo>
                  <a:pt x="1266" y="300"/>
                  <a:pt x="1206" y="241"/>
                  <a:pt x="1131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7" name="Group 76"/>
          <p:cNvGrpSpPr/>
          <p:nvPr userDrawn="1"/>
        </p:nvGrpSpPr>
        <p:grpSpPr>
          <a:xfrm>
            <a:off x="4631530" y="906463"/>
            <a:ext cx="4872038" cy="4795838"/>
            <a:chOff x="3657600" y="-6505575"/>
            <a:chExt cx="4872038" cy="4795838"/>
          </a:xfrm>
        </p:grpSpPr>
        <p:sp>
          <p:nvSpPr>
            <p:cNvPr id="78" name="Freeform 78"/>
            <p:cNvSpPr>
              <a:spLocks/>
            </p:cNvSpPr>
            <p:nvPr userDrawn="1"/>
          </p:nvSpPr>
          <p:spPr bwMode="auto">
            <a:xfrm>
              <a:off x="6442075" y="-3392488"/>
              <a:ext cx="1101725" cy="520700"/>
            </a:xfrm>
            <a:custGeom>
              <a:avLst/>
              <a:gdLst>
                <a:gd name="T0" fmla="*/ 0 w 694"/>
                <a:gd name="T1" fmla="*/ 256 h 328"/>
                <a:gd name="T2" fmla="*/ 125 w 694"/>
                <a:gd name="T3" fmla="*/ 328 h 328"/>
                <a:gd name="T4" fmla="*/ 694 w 694"/>
                <a:gd name="T5" fmla="*/ 0 h 328"/>
                <a:gd name="T6" fmla="*/ 694 w 694"/>
                <a:gd name="T7" fmla="*/ 0 h 328"/>
                <a:gd name="T8" fmla="*/ 125 w 694"/>
                <a:gd name="T9" fmla="*/ 328 h 328"/>
                <a:gd name="T10" fmla="*/ 0 w 694"/>
                <a:gd name="T11" fmla="*/ 25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328">
                  <a:moveTo>
                    <a:pt x="0" y="256"/>
                  </a:moveTo>
                  <a:lnTo>
                    <a:pt x="125" y="328"/>
                  </a:lnTo>
                  <a:lnTo>
                    <a:pt x="694" y="0"/>
                  </a:lnTo>
                  <a:lnTo>
                    <a:pt x="694" y="0"/>
                  </a:lnTo>
                  <a:lnTo>
                    <a:pt x="125" y="328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87"/>
            <p:cNvSpPr>
              <a:spLocks/>
            </p:cNvSpPr>
            <p:nvPr userDrawn="1"/>
          </p:nvSpPr>
          <p:spPr bwMode="auto">
            <a:xfrm>
              <a:off x="5737225" y="-5473700"/>
              <a:ext cx="903288" cy="1560513"/>
            </a:xfrm>
            <a:custGeom>
              <a:avLst/>
              <a:gdLst>
                <a:gd name="T0" fmla="*/ 569 w 569"/>
                <a:gd name="T1" fmla="*/ 983 h 983"/>
                <a:gd name="T2" fmla="*/ 0 w 569"/>
                <a:gd name="T3" fmla="*/ 655 h 983"/>
                <a:gd name="T4" fmla="*/ 0 w 569"/>
                <a:gd name="T5" fmla="*/ 0 h 983"/>
                <a:gd name="T6" fmla="*/ 569 w 569"/>
                <a:gd name="T7" fmla="*/ 329 h 983"/>
                <a:gd name="T8" fmla="*/ 569 w 569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983">
                  <a:moveTo>
                    <a:pt x="569" y="983"/>
                  </a:moveTo>
                  <a:lnTo>
                    <a:pt x="0" y="655"/>
                  </a:lnTo>
                  <a:lnTo>
                    <a:pt x="0" y="0"/>
                  </a:lnTo>
                  <a:lnTo>
                    <a:pt x="569" y="329"/>
                  </a:lnTo>
                  <a:lnTo>
                    <a:pt x="569" y="983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88"/>
            <p:cNvSpPr>
              <a:spLocks/>
            </p:cNvSpPr>
            <p:nvPr userDrawn="1"/>
          </p:nvSpPr>
          <p:spPr bwMode="auto">
            <a:xfrm>
              <a:off x="5299075" y="-4183063"/>
              <a:ext cx="790575" cy="1233488"/>
            </a:xfrm>
            <a:custGeom>
              <a:avLst/>
              <a:gdLst>
                <a:gd name="T0" fmla="*/ 271 w 489"/>
                <a:gd name="T1" fmla="*/ 157 h 763"/>
                <a:gd name="T2" fmla="*/ 0 w 489"/>
                <a:gd name="T3" fmla="*/ 0 h 763"/>
                <a:gd name="T4" fmla="*/ 0 w 489"/>
                <a:gd name="T5" fmla="*/ 641 h 763"/>
                <a:gd name="T6" fmla="*/ 102 w 489"/>
                <a:gd name="T7" fmla="*/ 629 h 763"/>
                <a:gd name="T8" fmla="*/ 423 w 489"/>
                <a:gd name="T9" fmla="*/ 763 h 763"/>
                <a:gd name="T10" fmla="*/ 489 w 489"/>
                <a:gd name="T11" fmla="*/ 615 h 763"/>
                <a:gd name="T12" fmla="*/ 271 w 489"/>
                <a:gd name="T13" fmla="*/ 489 h 763"/>
                <a:gd name="T14" fmla="*/ 271 w 489"/>
                <a:gd name="T15" fmla="*/ 157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9" h="763">
                  <a:moveTo>
                    <a:pt x="271" y="1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33" y="633"/>
                    <a:pt x="67" y="629"/>
                    <a:pt x="102" y="629"/>
                  </a:cubicBezTo>
                  <a:cubicBezTo>
                    <a:pt x="229" y="629"/>
                    <a:pt x="341" y="681"/>
                    <a:pt x="423" y="763"/>
                  </a:cubicBezTo>
                  <a:cubicBezTo>
                    <a:pt x="439" y="711"/>
                    <a:pt x="461" y="661"/>
                    <a:pt x="489" y="615"/>
                  </a:cubicBezTo>
                  <a:cubicBezTo>
                    <a:pt x="271" y="489"/>
                    <a:pt x="271" y="489"/>
                    <a:pt x="271" y="489"/>
                  </a:cubicBezTo>
                  <a:lnTo>
                    <a:pt x="271" y="157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97"/>
            <p:cNvSpPr>
              <a:spLocks/>
            </p:cNvSpPr>
            <p:nvPr userDrawn="1"/>
          </p:nvSpPr>
          <p:spPr bwMode="auto">
            <a:xfrm>
              <a:off x="5956300" y="-3586163"/>
              <a:ext cx="57150" cy="228600"/>
            </a:xfrm>
            <a:custGeom>
              <a:avLst/>
              <a:gdLst>
                <a:gd name="T0" fmla="*/ 0 w 36"/>
                <a:gd name="T1" fmla="*/ 144 h 144"/>
                <a:gd name="T2" fmla="*/ 36 w 36"/>
                <a:gd name="T3" fmla="*/ 122 h 144"/>
                <a:gd name="T4" fmla="*/ 36 w 36"/>
                <a:gd name="T5" fmla="*/ 21 h 144"/>
                <a:gd name="T6" fmla="*/ 0 w 36"/>
                <a:gd name="T7" fmla="*/ 0 h 144"/>
                <a:gd name="T8" fmla="*/ 0 w 36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4">
                  <a:moveTo>
                    <a:pt x="0" y="144"/>
                  </a:moveTo>
                  <a:lnTo>
                    <a:pt x="36" y="122"/>
                  </a:lnTo>
                  <a:lnTo>
                    <a:pt x="36" y="21"/>
                  </a:lnTo>
                  <a:lnTo>
                    <a:pt x="0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91A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98"/>
            <p:cNvSpPr>
              <a:spLocks/>
            </p:cNvSpPr>
            <p:nvPr userDrawn="1"/>
          </p:nvSpPr>
          <p:spPr bwMode="auto">
            <a:xfrm>
              <a:off x="5930900" y="-3598863"/>
              <a:ext cx="25400" cy="255588"/>
            </a:xfrm>
            <a:custGeom>
              <a:avLst/>
              <a:gdLst>
                <a:gd name="T0" fmla="*/ 0 w 16"/>
                <a:gd name="T1" fmla="*/ 161 h 161"/>
                <a:gd name="T2" fmla="*/ 16 w 16"/>
                <a:gd name="T3" fmla="*/ 152 h 161"/>
                <a:gd name="T4" fmla="*/ 16 w 16"/>
                <a:gd name="T5" fmla="*/ 8 h 161"/>
                <a:gd name="T6" fmla="*/ 0 w 16"/>
                <a:gd name="T7" fmla="*/ 0 h 161"/>
                <a:gd name="T8" fmla="*/ 0 w 16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1">
                  <a:moveTo>
                    <a:pt x="0" y="161"/>
                  </a:moveTo>
                  <a:lnTo>
                    <a:pt x="16" y="152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B1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99"/>
            <p:cNvSpPr>
              <a:spLocks/>
            </p:cNvSpPr>
            <p:nvPr userDrawn="1"/>
          </p:nvSpPr>
          <p:spPr bwMode="auto">
            <a:xfrm>
              <a:off x="5881688" y="-3629025"/>
              <a:ext cx="49213" cy="314325"/>
            </a:xfrm>
            <a:custGeom>
              <a:avLst/>
              <a:gdLst>
                <a:gd name="T0" fmla="*/ 0 w 31"/>
                <a:gd name="T1" fmla="*/ 198 h 198"/>
                <a:gd name="T2" fmla="*/ 31 w 31"/>
                <a:gd name="T3" fmla="*/ 180 h 198"/>
                <a:gd name="T4" fmla="*/ 31 w 31"/>
                <a:gd name="T5" fmla="*/ 19 h 198"/>
                <a:gd name="T6" fmla="*/ 0 w 31"/>
                <a:gd name="T7" fmla="*/ 0 h 198"/>
                <a:gd name="T8" fmla="*/ 0 w 3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8">
                  <a:moveTo>
                    <a:pt x="0" y="198"/>
                  </a:moveTo>
                  <a:lnTo>
                    <a:pt x="31" y="180"/>
                  </a:lnTo>
                  <a:lnTo>
                    <a:pt x="31" y="19"/>
                  </a:lnTo>
                  <a:lnTo>
                    <a:pt x="0" y="0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BAD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00"/>
            <p:cNvSpPr>
              <a:spLocks/>
            </p:cNvSpPr>
            <p:nvPr userDrawn="1"/>
          </p:nvSpPr>
          <p:spPr bwMode="auto">
            <a:xfrm>
              <a:off x="5737225" y="-3632200"/>
              <a:ext cx="144463" cy="320675"/>
            </a:xfrm>
            <a:custGeom>
              <a:avLst/>
              <a:gdLst>
                <a:gd name="T0" fmla="*/ 91 w 91"/>
                <a:gd name="T1" fmla="*/ 2 h 202"/>
                <a:gd name="T2" fmla="*/ 87 w 91"/>
                <a:gd name="T3" fmla="*/ 0 h 202"/>
                <a:gd name="T4" fmla="*/ 0 w 91"/>
                <a:gd name="T5" fmla="*/ 50 h 202"/>
                <a:gd name="T6" fmla="*/ 0 w 91"/>
                <a:gd name="T7" fmla="*/ 151 h 202"/>
                <a:gd name="T8" fmla="*/ 87 w 91"/>
                <a:gd name="T9" fmla="*/ 202 h 202"/>
                <a:gd name="T10" fmla="*/ 91 w 91"/>
                <a:gd name="T11" fmla="*/ 200 h 202"/>
                <a:gd name="T12" fmla="*/ 91 w 91"/>
                <a:gd name="T1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202">
                  <a:moveTo>
                    <a:pt x="91" y="2"/>
                  </a:moveTo>
                  <a:lnTo>
                    <a:pt x="87" y="0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87" y="202"/>
                  </a:lnTo>
                  <a:lnTo>
                    <a:pt x="91" y="200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107C1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29"/>
            <p:cNvSpPr>
              <a:spLocks/>
            </p:cNvSpPr>
            <p:nvPr userDrawn="1"/>
          </p:nvSpPr>
          <p:spPr bwMode="auto">
            <a:xfrm>
              <a:off x="6640513" y="-4192588"/>
              <a:ext cx="1343025" cy="1831975"/>
            </a:xfrm>
            <a:custGeom>
              <a:avLst/>
              <a:gdLst>
                <a:gd name="T0" fmla="*/ 0 w 846"/>
                <a:gd name="T1" fmla="*/ 1154 h 1154"/>
                <a:gd name="T2" fmla="*/ 846 w 846"/>
                <a:gd name="T3" fmla="*/ 660 h 1154"/>
                <a:gd name="T4" fmla="*/ 846 w 846"/>
                <a:gd name="T5" fmla="*/ 0 h 1154"/>
                <a:gd name="T6" fmla="*/ 0 w 846"/>
                <a:gd name="T7" fmla="*/ 494 h 1154"/>
                <a:gd name="T8" fmla="*/ 0 w 846"/>
                <a:gd name="T9" fmla="*/ 1154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54">
                  <a:moveTo>
                    <a:pt x="0" y="1154"/>
                  </a:moveTo>
                  <a:lnTo>
                    <a:pt x="846" y="660"/>
                  </a:lnTo>
                  <a:lnTo>
                    <a:pt x="846" y="0"/>
                  </a:lnTo>
                  <a:lnTo>
                    <a:pt x="0" y="494"/>
                  </a:lnTo>
                  <a:lnTo>
                    <a:pt x="0" y="1154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32"/>
            <p:cNvSpPr>
              <a:spLocks/>
            </p:cNvSpPr>
            <p:nvPr userDrawn="1"/>
          </p:nvSpPr>
          <p:spPr bwMode="auto">
            <a:xfrm>
              <a:off x="5299075" y="-3189288"/>
              <a:ext cx="1341438" cy="823913"/>
            </a:xfrm>
            <a:custGeom>
              <a:avLst/>
              <a:gdLst>
                <a:gd name="T0" fmla="*/ 829 w 829"/>
                <a:gd name="T1" fmla="*/ 196 h 509"/>
                <a:gd name="T2" fmla="*/ 829 w 829"/>
                <a:gd name="T3" fmla="*/ 196 h 509"/>
                <a:gd name="T4" fmla="*/ 489 w 829"/>
                <a:gd name="T5" fmla="*/ 0 h 509"/>
                <a:gd name="T6" fmla="*/ 423 w 829"/>
                <a:gd name="T7" fmla="*/ 148 h 509"/>
                <a:gd name="T8" fmla="*/ 102 w 829"/>
                <a:gd name="T9" fmla="*/ 14 h 509"/>
                <a:gd name="T10" fmla="*/ 0 w 829"/>
                <a:gd name="T11" fmla="*/ 26 h 509"/>
                <a:gd name="T12" fmla="*/ 0 w 829"/>
                <a:gd name="T13" fmla="*/ 31 h 509"/>
                <a:gd name="T14" fmla="*/ 829 w 829"/>
                <a:gd name="T15" fmla="*/ 509 h 509"/>
                <a:gd name="T16" fmla="*/ 829 w 829"/>
                <a:gd name="T17" fmla="*/ 509 h 509"/>
                <a:gd name="T18" fmla="*/ 829 w 829"/>
                <a:gd name="T19" fmla="*/ 196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829" y="196"/>
                  </a:moveTo>
                  <a:cubicBezTo>
                    <a:pt x="829" y="196"/>
                    <a:pt x="829" y="196"/>
                    <a:pt x="829" y="196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61" y="46"/>
                    <a:pt x="439" y="96"/>
                    <a:pt x="423" y="148"/>
                  </a:cubicBezTo>
                  <a:cubicBezTo>
                    <a:pt x="341" y="66"/>
                    <a:pt x="229" y="14"/>
                    <a:pt x="102" y="14"/>
                  </a:cubicBezTo>
                  <a:cubicBezTo>
                    <a:pt x="67" y="14"/>
                    <a:pt x="33" y="18"/>
                    <a:pt x="0" y="2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829" y="509"/>
                    <a:pt x="829" y="509"/>
                    <a:pt x="829" y="509"/>
                  </a:cubicBezTo>
                  <a:cubicBezTo>
                    <a:pt x="829" y="509"/>
                    <a:pt x="829" y="509"/>
                    <a:pt x="829" y="509"/>
                  </a:cubicBezTo>
                  <a:lnTo>
                    <a:pt x="829" y="196"/>
                  </a:lnTo>
                  <a:close/>
                </a:path>
              </a:pathLst>
            </a:custGeom>
            <a:solidFill>
              <a:srgbClr val="A0E6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33"/>
            <p:cNvSpPr>
              <a:spLocks/>
            </p:cNvSpPr>
            <p:nvPr userDrawn="1"/>
          </p:nvSpPr>
          <p:spPr bwMode="auto">
            <a:xfrm>
              <a:off x="6199188" y="-5461000"/>
              <a:ext cx="885825" cy="509588"/>
            </a:xfrm>
            <a:custGeom>
              <a:avLst/>
              <a:gdLst>
                <a:gd name="T0" fmla="*/ 558 w 558"/>
                <a:gd name="T1" fmla="*/ 161 h 321"/>
                <a:gd name="T2" fmla="*/ 278 w 558"/>
                <a:gd name="T3" fmla="*/ 0 h 321"/>
                <a:gd name="T4" fmla="*/ 0 w 558"/>
                <a:gd name="T5" fmla="*/ 160 h 321"/>
                <a:gd name="T6" fmla="*/ 276 w 558"/>
                <a:gd name="T7" fmla="*/ 320 h 321"/>
                <a:gd name="T8" fmla="*/ 278 w 558"/>
                <a:gd name="T9" fmla="*/ 319 h 321"/>
                <a:gd name="T10" fmla="*/ 282 w 558"/>
                <a:gd name="T11" fmla="*/ 321 h 321"/>
                <a:gd name="T12" fmla="*/ 558 w 558"/>
                <a:gd name="T13" fmla="*/ 16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321">
                  <a:moveTo>
                    <a:pt x="558" y="161"/>
                  </a:moveTo>
                  <a:lnTo>
                    <a:pt x="278" y="0"/>
                  </a:lnTo>
                  <a:lnTo>
                    <a:pt x="0" y="160"/>
                  </a:lnTo>
                  <a:lnTo>
                    <a:pt x="276" y="320"/>
                  </a:lnTo>
                  <a:lnTo>
                    <a:pt x="278" y="319"/>
                  </a:lnTo>
                  <a:lnTo>
                    <a:pt x="282" y="321"/>
                  </a:lnTo>
                  <a:lnTo>
                    <a:pt x="558" y="161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34"/>
            <p:cNvSpPr>
              <a:spLocks/>
            </p:cNvSpPr>
            <p:nvPr userDrawn="1"/>
          </p:nvSpPr>
          <p:spPr bwMode="auto">
            <a:xfrm>
              <a:off x="5299075" y="-6505575"/>
              <a:ext cx="2684463" cy="3097213"/>
            </a:xfrm>
            <a:custGeom>
              <a:avLst/>
              <a:gdLst>
                <a:gd name="T0" fmla="*/ 1691 w 1691"/>
                <a:gd name="T1" fmla="*/ 488 h 1951"/>
                <a:gd name="T2" fmla="*/ 845 w 1691"/>
                <a:gd name="T3" fmla="*/ 0 h 1951"/>
                <a:gd name="T4" fmla="*/ 0 w 1691"/>
                <a:gd name="T5" fmla="*/ 488 h 1951"/>
                <a:gd name="T6" fmla="*/ 0 w 1691"/>
                <a:gd name="T7" fmla="*/ 1463 h 1951"/>
                <a:gd name="T8" fmla="*/ 845 w 1691"/>
                <a:gd name="T9" fmla="*/ 1951 h 1951"/>
                <a:gd name="T10" fmla="*/ 845 w 1691"/>
                <a:gd name="T11" fmla="*/ 1951 h 1951"/>
                <a:gd name="T12" fmla="*/ 845 w 1691"/>
                <a:gd name="T13" fmla="*/ 1632 h 1951"/>
                <a:gd name="T14" fmla="*/ 845 w 1691"/>
                <a:gd name="T15" fmla="*/ 1632 h 1951"/>
                <a:gd name="T16" fmla="*/ 276 w 1691"/>
                <a:gd name="T17" fmla="*/ 1304 h 1951"/>
                <a:gd name="T18" fmla="*/ 276 w 1691"/>
                <a:gd name="T19" fmla="*/ 647 h 1951"/>
                <a:gd name="T20" fmla="*/ 845 w 1691"/>
                <a:gd name="T21" fmla="*/ 319 h 1951"/>
                <a:gd name="T22" fmla="*/ 1414 w 1691"/>
                <a:gd name="T23" fmla="*/ 647 h 1951"/>
                <a:gd name="T24" fmla="*/ 1414 w 1691"/>
                <a:gd name="T25" fmla="*/ 649 h 1951"/>
                <a:gd name="T26" fmla="*/ 845 w 1691"/>
                <a:gd name="T27" fmla="*/ 982 h 1951"/>
                <a:gd name="T28" fmla="*/ 845 w 1691"/>
                <a:gd name="T29" fmla="*/ 1632 h 1951"/>
                <a:gd name="T30" fmla="*/ 1691 w 1691"/>
                <a:gd name="T31" fmla="*/ 1137 h 1951"/>
                <a:gd name="T32" fmla="*/ 1691 w 1691"/>
                <a:gd name="T33" fmla="*/ 488 h 1951"/>
                <a:gd name="T34" fmla="*/ 1691 w 1691"/>
                <a:gd name="T35" fmla="*/ 488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1" h="1951">
                  <a:moveTo>
                    <a:pt x="1691" y="488"/>
                  </a:moveTo>
                  <a:lnTo>
                    <a:pt x="845" y="0"/>
                  </a:lnTo>
                  <a:lnTo>
                    <a:pt x="0" y="488"/>
                  </a:lnTo>
                  <a:lnTo>
                    <a:pt x="0" y="1463"/>
                  </a:lnTo>
                  <a:lnTo>
                    <a:pt x="845" y="1951"/>
                  </a:lnTo>
                  <a:lnTo>
                    <a:pt x="845" y="1951"/>
                  </a:lnTo>
                  <a:lnTo>
                    <a:pt x="845" y="1632"/>
                  </a:lnTo>
                  <a:lnTo>
                    <a:pt x="845" y="1632"/>
                  </a:lnTo>
                  <a:lnTo>
                    <a:pt x="276" y="1304"/>
                  </a:lnTo>
                  <a:lnTo>
                    <a:pt x="276" y="647"/>
                  </a:lnTo>
                  <a:lnTo>
                    <a:pt x="845" y="319"/>
                  </a:lnTo>
                  <a:lnTo>
                    <a:pt x="1414" y="647"/>
                  </a:lnTo>
                  <a:lnTo>
                    <a:pt x="1414" y="649"/>
                  </a:lnTo>
                  <a:lnTo>
                    <a:pt x="845" y="982"/>
                  </a:lnTo>
                  <a:lnTo>
                    <a:pt x="845" y="1632"/>
                  </a:lnTo>
                  <a:lnTo>
                    <a:pt x="1691" y="1137"/>
                  </a:lnTo>
                  <a:lnTo>
                    <a:pt x="1691" y="488"/>
                  </a:lnTo>
                  <a:lnTo>
                    <a:pt x="1691" y="488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35"/>
            <p:cNvSpPr>
              <a:spLocks/>
            </p:cNvSpPr>
            <p:nvPr userDrawn="1"/>
          </p:nvSpPr>
          <p:spPr bwMode="auto">
            <a:xfrm>
              <a:off x="6640513" y="-4712993"/>
              <a:ext cx="1343025" cy="1304630"/>
            </a:xfrm>
            <a:custGeom>
              <a:avLst/>
              <a:gdLst>
                <a:gd name="T0" fmla="*/ 0 w 846"/>
                <a:gd name="T1" fmla="*/ 814 h 814"/>
                <a:gd name="T2" fmla="*/ 0 w 846"/>
                <a:gd name="T3" fmla="*/ 814 h 814"/>
                <a:gd name="T4" fmla="*/ 846 w 846"/>
                <a:gd name="T5" fmla="*/ 326 h 814"/>
                <a:gd name="T6" fmla="*/ 846 w 846"/>
                <a:gd name="T7" fmla="*/ 0 h 814"/>
                <a:gd name="T8" fmla="*/ 0 w 846"/>
                <a:gd name="T9" fmla="*/ 495 h 814"/>
                <a:gd name="T10" fmla="*/ 0 w 846"/>
                <a:gd name="T11" fmla="*/ 814 h 814"/>
                <a:gd name="connsiteX0" fmla="*/ 0 w 10000"/>
                <a:gd name="connsiteY0" fmla="*/ 10096 h 10096"/>
                <a:gd name="connsiteX1" fmla="*/ 0 w 10000"/>
                <a:gd name="connsiteY1" fmla="*/ 10096 h 10096"/>
                <a:gd name="connsiteX2" fmla="*/ 10000 w 10000"/>
                <a:gd name="connsiteY2" fmla="*/ 4101 h 10096"/>
                <a:gd name="connsiteX3" fmla="*/ 10000 w 10000"/>
                <a:gd name="connsiteY3" fmla="*/ 0 h 10096"/>
                <a:gd name="connsiteX4" fmla="*/ 0 w 10000"/>
                <a:gd name="connsiteY4" fmla="*/ 6177 h 10096"/>
                <a:gd name="connsiteX5" fmla="*/ 0 w 10000"/>
                <a:gd name="connsiteY5" fmla="*/ 10096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96">
                  <a:moveTo>
                    <a:pt x="0" y="10096"/>
                  </a:moveTo>
                  <a:lnTo>
                    <a:pt x="0" y="10096"/>
                  </a:lnTo>
                  <a:lnTo>
                    <a:pt x="10000" y="4101"/>
                  </a:lnTo>
                  <a:lnTo>
                    <a:pt x="10000" y="0"/>
                  </a:lnTo>
                  <a:lnTo>
                    <a:pt x="0" y="6177"/>
                  </a:lnTo>
                  <a:lnTo>
                    <a:pt x="0" y="10096"/>
                  </a:lnTo>
                  <a:close/>
                </a:path>
              </a:pathLst>
            </a:custGeom>
            <a:solidFill>
              <a:srgbClr val="7B7B7B"/>
            </a:solidFill>
            <a:ln w="19050">
              <a:solidFill>
                <a:srgbClr val="7B7B7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44"/>
            <p:cNvSpPr>
              <a:spLocks/>
            </p:cNvSpPr>
            <p:nvPr userDrawn="1"/>
          </p:nvSpPr>
          <p:spPr bwMode="auto">
            <a:xfrm>
              <a:off x="6091238" y="-3529013"/>
              <a:ext cx="549275" cy="657225"/>
            </a:xfrm>
            <a:custGeom>
              <a:avLst/>
              <a:gdLst>
                <a:gd name="T0" fmla="*/ 339 w 339"/>
                <a:gd name="T1" fmla="*/ 407 h 407"/>
                <a:gd name="T2" fmla="*/ 339 w 339"/>
                <a:gd name="T3" fmla="*/ 75 h 407"/>
                <a:gd name="T4" fmla="*/ 339 w 339"/>
                <a:gd name="T5" fmla="*/ 75 h 407"/>
                <a:gd name="T6" fmla="*/ 210 w 339"/>
                <a:gd name="T7" fmla="*/ 0 h 407"/>
                <a:gd name="T8" fmla="*/ 0 w 339"/>
                <a:gd name="T9" fmla="*/ 212 h 407"/>
                <a:gd name="T10" fmla="*/ 339 w 339"/>
                <a:gd name="T11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407">
                  <a:moveTo>
                    <a:pt x="339" y="407"/>
                  </a:moveTo>
                  <a:cubicBezTo>
                    <a:pt x="339" y="75"/>
                    <a:pt x="339" y="75"/>
                    <a:pt x="339" y="75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11" y="61"/>
                    <a:pt x="18" y="187"/>
                    <a:pt x="0" y="212"/>
                  </a:cubicBezTo>
                  <a:cubicBezTo>
                    <a:pt x="339" y="407"/>
                    <a:pt x="339" y="407"/>
                    <a:pt x="339" y="40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45"/>
            <p:cNvSpPr>
              <a:spLocks/>
            </p:cNvSpPr>
            <p:nvPr userDrawn="1"/>
          </p:nvSpPr>
          <p:spPr bwMode="auto">
            <a:xfrm>
              <a:off x="6083300" y="-3189288"/>
              <a:ext cx="7938" cy="11113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5 w 5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6"/>
                    <a:pt x="1" y="6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46"/>
            <p:cNvSpPr>
              <a:spLocks/>
            </p:cNvSpPr>
            <p:nvPr userDrawn="1"/>
          </p:nvSpPr>
          <p:spPr bwMode="auto">
            <a:xfrm>
              <a:off x="3657600" y="-3146425"/>
              <a:ext cx="4872038" cy="1436688"/>
            </a:xfrm>
            <a:custGeom>
              <a:avLst/>
              <a:gdLst>
                <a:gd name="T0" fmla="*/ 2686 w 3008"/>
                <a:gd name="T1" fmla="*/ 249 h 888"/>
                <a:gd name="T2" fmla="*/ 2634 w 3008"/>
                <a:gd name="T3" fmla="*/ 249 h 888"/>
                <a:gd name="T4" fmla="*/ 2590 w 3008"/>
                <a:gd name="T5" fmla="*/ 49 h 888"/>
                <a:gd name="T6" fmla="*/ 1842 w 3008"/>
                <a:gd name="T7" fmla="*/ 486 h 888"/>
                <a:gd name="T8" fmla="*/ 1842 w 3008"/>
                <a:gd name="T9" fmla="*/ 483 h 888"/>
                <a:gd name="T10" fmla="*/ 1842 w 3008"/>
                <a:gd name="T11" fmla="*/ 483 h 888"/>
                <a:gd name="T12" fmla="*/ 1013 w 3008"/>
                <a:gd name="T13" fmla="*/ 5 h 888"/>
                <a:gd name="T14" fmla="*/ 1013 w 3008"/>
                <a:gd name="T15" fmla="*/ 0 h 888"/>
                <a:gd name="T16" fmla="*/ 1012 w 3008"/>
                <a:gd name="T17" fmla="*/ 0 h 888"/>
                <a:gd name="T18" fmla="*/ 666 w 3008"/>
                <a:gd name="T19" fmla="*/ 397 h 888"/>
                <a:gd name="T20" fmla="*/ 456 w 3008"/>
                <a:gd name="T21" fmla="*/ 494 h 888"/>
                <a:gd name="T22" fmla="*/ 254 w 3008"/>
                <a:gd name="T23" fmla="*/ 390 h 888"/>
                <a:gd name="T24" fmla="*/ 0 w 3008"/>
                <a:gd name="T25" fmla="*/ 635 h 888"/>
                <a:gd name="T26" fmla="*/ 254 w 3008"/>
                <a:gd name="T27" fmla="*/ 888 h 888"/>
                <a:gd name="T28" fmla="*/ 321 w 3008"/>
                <a:gd name="T29" fmla="*/ 888 h 888"/>
                <a:gd name="T30" fmla="*/ 1145 w 3008"/>
                <a:gd name="T31" fmla="*/ 888 h 888"/>
                <a:gd name="T32" fmla="*/ 1601 w 3008"/>
                <a:gd name="T33" fmla="*/ 888 h 888"/>
                <a:gd name="T34" fmla="*/ 2709 w 3008"/>
                <a:gd name="T35" fmla="*/ 888 h 888"/>
                <a:gd name="T36" fmla="*/ 3008 w 3008"/>
                <a:gd name="T37" fmla="*/ 568 h 888"/>
                <a:gd name="T38" fmla="*/ 2686 w 3008"/>
                <a:gd name="T39" fmla="*/ 24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08" h="888">
                  <a:moveTo>
                    <a:pt x="2686" y="249"/>
                  </a:moveTo>
                  <a:cubicBezTo>
                    <a:pt x="2671" y="249"/>
                    <a:pt x="2656" y="249"/>
                    <a:pt x="2634" y="249"/>
                  </a:cubicBezTo>
                  <a:cubicBezTo>
                    <a:pt x="2631" y="178"/>
                    <a:pt x="2615" y="111"/>
                    <a:pt x="2590" y="49"/>
                  </a:cubicBezTo>
                  <a:cubicBezTo>
                    <a:pt x="1842" y="486"/>
                    <a:pt x="1842" y="486"/>
                    <a:pt x="1842" y="486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013" y="5"/>
                    <a:pt x="1013" y="5"/>
                    <a:pt x="1013" y="5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827" y="44"/>
                    <a:pt x="685" y="202"/>
                    <a:pt x="666" y="397"/>
                  </a:cubicBezTo>
                  <a:cubicBezTo>
                    <a:pt x="591" y="405"/>
                    <a:pt x="516" y="442"/>
                    <a:pt x="456" y="494"/>
                  </a:cubicBezTo>
                  <a:cubicBezTo>
                    <a:pt x="411" y="427"/>
                    <a:pt x="336" y="390"/>
                    <a:pt x="254" y="390"/>
                  </a:cubicBezTo>
                  <a:cubicBezTo>
                    <a:pt x="112" y="390"/>
                    <a:pt x="0" y="501"/>
                    <a:pt x="0" y="635"/>
                  </a:cubicBezTo>
                  <a:cubicBezTo>
                    <a:pt x="0" y="776"/>
                    <a:pt x="112" y="888"/>
                    <a:pt x="254" y="888"/>
                  </a:cubicBezTo>
                  <a:cubicBezTo>
                    <a:pt x="321" y="888"/>
                    <a:pt x="321" y="888"/>
                    <a:pt x="321" y="888"/>
                  </a:cubicBezTo>
                  <a:cubicBezTo>
                    <a:pt x="1145" y="888"/>
                    <a:pt x="1145" y="888"/>
                    <a:pt x="1145" y="888"/>
                  </a:cubicBezTo>
                  <a:cubicBezTo>
                    <a:pt x="1601" y="888"/>
                    <a:pt x="1601" y="888"/>
                    <a:pt x="1601" y="888"/>
                  </a:cubicBezTo>
                  <a:cubicBezTo>
                    <a:pt x="2709" y="888"/>
                    <a:pt x="2709" y="888"/>
                    <a:pt x="2709" y="888"/>
                  </a:cubicBezTo>
                  <a:cubicBezTo>
                    <a:pt x="2873" y="873"/>
                    <a:pt x="3008" y="739"/>
                    <a:pt x="3008" y="568"/>
                  </a:cubicBezTo>
                  <a:cubicBezTo>
                    <a:pt x="3008" y="390"/>
                    <a:pt x="2866" y="249"/>
                    <a:pt x="2686" y="24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93" name="Group 92"/>
          <p:cNvGrpSpPr/>
          <p:nvPr userDrawn="1"/>
        </p:nvGrpSpPr>
        <p:grpSpPr>
          <a:xfrm>
            <a:off x="8232775" y="6223000"/>
            <a:ext cx="454025" cy="703262"/>
            <a:chOff x="7259638" y="4756151"/>
            <a:chExt cx="454025" cy="703262"/>
          </a:xfrm>
        </p:grpSpPr>
        <p:sp>
          <p:nvSpPr>
            <p:cNvPr id="94" name="Freeform 10"/>
            <p:cNvSpPr>
              <a:spLocks/>
            </p:cNvSpPr>
            <p:nvPr userDrawn="1"/>
          </p:nvSpPr>
          <p:spPr bwMode="auto">
            <a:xfrm>
              <a:off x="7410450" y="4933951"/>
              <a:ext cx="152400" cy="87313"/>
            </a:xfrm>
            <a:custGeom>
              <a:avLst/>
              <a:gdLst>
                <a:gd name="T0" fmla="*/ 96 w 96"/>
                <a:gd name="T1" fmla="*/ 27 h 55"/>
                <a:gd name="T2" fmla="*/ 47 w 96"/>
                <a:gd name="T3" fmla="*/ 0 h 55"/>
                <a:gd name="T4" fmla="*/ 0 w 96"/>
                <a:gd name="T5" fmla="*/ 27 h 55"/>
                <a:gd name="T6" fmla="*/ 48 w 96"/>
                <a:gd name="T7" fmla="*/ 55 h 55"/>
                <a:gd name="T8" fmla="*/ 96 w 96"/>
                <a:gd name="T9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5">
                  <a:moveTo>
                    <a:pt x="96" y="27"/>
                  </a:moveTo>
                  <a:lnTo>
                    <a:pt x="47" y="0"/>
                  </a:lnTo>
                  <a:lnTo>
                    <a:pt x="0" y="27"/>
                  </a:lnTo>
                  <a:lnTo>
                    <a:pt x="48" y="55"/>
                  </a:lnTo>
                  <a:lnTo>
                    <a:pt x="9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1"/>
            <p:cNvSpPr>
              <a:spLocks/>
            </p:cNvSpPr>
            <p:nvPr userDrawn="1"/>
          </p:nvSpPr>
          <p:spPr bwMode="auto">
            <a:xfrm>
              <a:off x="7486650" y="4887913"/>
              <a:ext cx="227013" cy="307975"/>
            </a:xfrm>
            <a:custGeom>
              <a:avLst/>
              <a:gdLst>
                <a:gd name="T0" fmla="*/ 0 w 143"/>
                <a:gd name="T1" fmla="*/ 194 h 194"/>
                <a:gd name="T2" fmla="*/ 143 w 143"/>
                <a:gd name="T3" fmla="*/ 110 h 194"/>
                <a:gd name="T4" fmla="*/ 143 w 143"/>
                <a:gd name="T5" fmla="*/ 0 h 194"/>
                <a:gd name="T6" fmla="*/ 0 w 143"/>
                <a:gd name="T7" fmla="*/ 84 h 194"/>
                <a:gd name="T8" fmla="*/ 0 w 143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4">
                  <a:moveTo>
                    <a:pt x="0" y="194"/>
                  </a:moveTo>
                  <a:lnTo>
                    <a:pt x="143" y="110"/>
                  </a:lnTo>
                  <a:lnTo>
                    <a:pt x="143" y="0"/>
                  </a:lnTo>
                  <a:lnTo>
                    <a:pt x="0" y="8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2"/>
            <p:cNvSpPr>
              <a:spLocks/>
            </p:cNvSpPr>
            <p:nvPr userDrawn="1"/>
          </p:nvSpPr>
          <p:spPr bwMode="auto">
            <a:xfrm>
              <a:off x="7332663" y="4930776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7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7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3"/>
            <p:cNvSpPr>
              <a:spLocks/>
            </p:cNvSpPr>
            <p:nvPr userDrawn="1"/>
          </p:nvSpPr>
          <p:spPr bwMode="auto">
            <a:xfrm>
              <a:off x="7259638" y="5149851"/>
              <a:ext cx="133350" cy="209550"/>
            </a:xfrm>
            <a:custGeom>
              <a:avLst/>
              <a:gdLst>
                <a:gd name="T0" fmla="*/ 45 w 82"/>
                <a:gd name="T1" fmla="*/ 27 h 130"/>
                <a:gd name="T2" fmla="*/ 0 w 82"/>
                <a:gd name="T3" fmla="*/ 0 h 130"/>
                <a:gd name="T4" fmla="*/ 0 w 82"/>
                <a:gd name="T5" fmla="*/ 109 h 130"/>
                <a:gd name="T6" fmla="*/ 17 w 82"/>
                <a:gd name="T7" fmla="*/ 107 h 130"/>
                <a:gd name="T8" fmla="*/ 71 w 82"/>
                <a:gd name="T9" fmla="*/ 130 h 130"/>
                <a:gd name="T10" fmla="*/ 82 w 82"/>
                <a:gd name="T11" fmla="*/ 105 h 130"/>
                <a:gd name="T12" fmla="*/ 45 w 82"/>
                <a:gd name="T13" fmla="*/ 83 h 130"/>
                <a:gd name="T14" fmla="*/ 45 w 82"/>
                <a:gd name="T15" fmla="*/ 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0">
                  <a:moveTo>
                    <a:pt x="45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5" y="108"/>
                    <a:pt x="11" y="107"/>
                    <a:pt x="17" y="107"/>
                  </a:cubicBezTo>
                  <a:cubicBezTo>
                    <a:pt x="38" y="107"/>
                    <a:pt x="57" y="116"/>
                    <a:pt x="71" y="130"/>
                  </a:cubicBezTo>
                  <a:cubicBezTo>
                    <a:pt x="74" y="121"/>
                    <a:pt x="78" y="112"/>
                    <a:pt x="82" y="105"/>
                  </a:cubicBezTo>
                  <a:cubicBezTo>
                    <a:pt x="45" y="83"/>
                    <a:pt x="45" y="83"/>
                    <a:pt x="45" y="83"/>
                  </a:cubicBezTo>
                  <a:lnTo>
                    <a:pt x="45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4"/>
            <p:cNvSpPr>
              <a:spLocks/>
            </p:cNvSpPr>
            <p:nvPr userDrawn="1"/>
          </p:nvSpPr>
          <p:spPr bwMode="auto">
            <a:xfrm>
              <a:off x="7486650" y="5062538"/>
              <a:ext cx="227013" cy="217488"/>
            </a:xfrm>
            <a:custGeom>
              <a:avLst/>
              <a:gdLst>
                <a:gd name="T0" fmla="*/ 0 w 143"/>
                <a:gd name="T1" fmla="*/ 137 h 137"/>
                <a:gd name="T2" fmla="*/ 143 w 143"/>
                <a:gd name="T3" fmla="*/ 55 h 137"/>
                <a:gd name="T4" fmla="*/ 143 w 143"/>
                <a:gd name="T5" fmla="*/ 0 h 137"/>
                <a:gd name="T6" fmla="*/ 0 w 143"/>
                <a:gd name="T7" fmla="*/ 85 h 137"/>
                <a:gd name="T8" fmla="*/ 0 w 143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37">
                  <a:moveTo>
                    <a:pt x="0" y="137"/>
                  </a:moveTo>
                  <a:lnTo>
                    <a:pt x="143" y="55"/>
                  </a:lnTo>
                  <a:lnTo>
                    <a:pt x="143" y="0"/>
                  </a:lnTo>
                  <a:lnTo>
                    <a:pt x="0" y="8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5"/>
            <p:cNvSpPr>
              <a:spLocks/>
            </p:cNvSpPr>
            <p:nvPr userDrawn="1"/>
          </p:nvSpPr>
          <p:spPr bwMode="auto">
            <a:xfrm>
              <a:off x="7486650" y="5148263"/>
              <a:ext cx="227013" cy="311150"/>
            </a:xfrm>
            <a:custGeom>
              <a:avLst/>
              <a:gdLst>
                <a:gd name="T0" fmla="*/ 0 w 143"/>
                <a:gd name="T1" fmla="*/ 196 h 196"/>
                <a:gd name="T2" fmla="*/ 143 w 143"/>
                <a:gd name="T3" fmla="*/ 112 h 196"/>
                <a:gd name="T4" fmla="*/ 143 w 143"/>
                <a:gd name="T5" fmla="*/ 0 h 196"/>
                <a:gd name="T6" fmla="*/ 0 w 143"/>
                <a:gd name="T7" fmla="*/ 83 h 196"/>
                <a:gd name="T8" fmla="*/ 0 w 143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6">
                  <a:moveTo>
                    <a:pt x="0" y="196"/>
                  </a:moveTo>
                  <a:lnTo>
                    <a:pt x="143" y="112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6"/>
            <p:cNvSpPr>
              <a:spLocks/>
            </p:cNvSpPr>
            <p:nvPr userDrawn="1"/>
          </p:nvSpPr>
          <p:spPr bwMode="auto">
            <a:xfrm>
              <a:off x="7259638" y="5319713"/>
              <a:ext cx="227013" cy="139700"/>
            </a:xfrm>
            <a:custGeom>
              <a:avLst/>
              <a:gdLst>
                <a:gd name="T0" fmla="*/ 140 w 140"/>
                <a:gd name="T1" fmla="*/ 33 h 86"/>
                <a:gd name="T2" fmla="*/ 140 w 140"/>
                <a:gd name="T3" fmla="*/ 33 h 86"/>
                <a:gd name="T4" fmla="*/ 82 w 140"/>
                <a:gd name="T5" fmla="*/ 0 h 86"/>
                <a:gd name="T6" fmla="*/ 71 w 140"/>
                <a:gd name="T7" fmla="*/ 25 h 86"/>
                <a:gd name="T8" fmla="*/ 17 w 140"/>
                <a:gd name="T9" fmla="*/ 2 h 86"/>
                <a:gd name="T10" fmla="*/ 0 w 140"/>
                <a:gd name="T11" fmla="*/ 4 h 86"/>
                <a:gd name="T12" fmla="*/ 0 w 140"/>
                <a:gd name="T13" fmla="*/ 5 h 86"/>
                <a:gd name="T14" fmla="*/ 140 w 140"/>
                <a:gd name="T15" fmla="*/ 86 h 86"/>
                <a:gd name="T16" fmla="*/ 140 w 140"/>
                <a:gd name="T17" fmla="*/ 86 h 86"/>
                <a:gd name="T18" fmla="*/ 140 w 140"/>
                <a:gd name="T1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86">
                  <a:moveTo>
                    <a:pt x="140" y="33"/>
                  </a:moveTo>
                  <a:cubicBezTo>
                    <a:pt x="140" y="33"/>
                    <a:pt x="140" y="33"/>
                    <a:pt x="140" y="3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8" y="7"/>
                    <a:pt x="74" y="16"/>
                    <a:pt x="71" y="25"/>
                  </a:cubicBezTo>
                  <a:cubicBezTo>
                    <a:pt x="57" y="11"/>
                    <a:pt x="38" y="2"/>
                    <a:pt x="17" y="2"/>
                  </a:cubicBezTo>
                  <a:cubicBezTo>
                    <a:pt x="11" y="2"/>
                    <a:pt x="5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0" y="86"/>
                    <a:pt x="140" y="86"/>
                    <a:pt x="140" y="86"/>
                  </a:cubicBezTo>
                  <a:lnTo>
                    <a:pt x="140" y="33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7"/>
            <p:cNvSpPr>
              <a:spLocks/>
            </p:cNvSpPr>
            <p:nvPr userDrawn="1"/>
          </p:nvSpPr>
          <p:spPr bwMode="auto">
            <a:xfrm>
              <a:off x="7259638" y="4756151"/>
              <a:ext cx="454025" cy="523875"/>
            </a:xfrm>
            <a:custGeom>
              <a:avLst/>
              <a:gdLst>
                <a:gd name="T0" fmla="*/ 143 w 286"/>
                <a:gd name="T1" fmla="*/ 277 h 330"/>
                <a:gd name="T2" fmla="*/ 143 w 286"/>
                <a:gd name="T3" fmla="*/ 277 h 330"/>
                <a:gd name="T4" fmla="*/ 46 w 286"/>
                <a:gd name="T5" fmla="*/ 222 h 330"/>
                <a:gd name="T6" fmla="*/ 46 w 286"/>
                <a:gd name="T7" fmla="*/ 110 h 330"/>
                <a:gd name="T8" fmla="*/ 143 w 286"/>
                <a:gd name="T9" fmla="*/ 54 h 330"/>
                <a:gd name="T10" fmla="*/ 239 w 286"/>
                <a:gd name="T11" fmla="*/ 110 h 330"/>
                <a:gd name="T12" fmla="*/ 239 w 286"/>
                <a:gd name="T13" fmla="*/ 110 h 330"/>
                <a:gd name="T14" fmla="*/ 286 w 286"/>
                <a:gd name="T15" fmla="*/ 83 h 330"/>
                <a:gd name="T16" fmla="*/ 143 w 286"/>
                <a:gd name="T17" fmla="*/ 0 h 330"/>
                <a:gd name="T18" fmla="*/ 0 w 286"/>
                <a:gd name="T19" fmla="*/ 83 h 330"/>
                <a:gd name="T20" fmla="*/ 0 w 286"/>
                <a:gd name="T21" fmla="*/ 248 h 330"/>
                <a:gd name="T22" fmla="*/ 143 w 286"/>
                <a:gd name="T23" fmla="*/ 330 h 330"/>
                <a:gd name="T24" fmla="*/ 143 w 286"/>
                <a:gd name="T25" fmla="*/ 330 h 330"/>
                <a:gd name="T26" fmla="*/ 143 w 286"/>
                <a:gd name="T27" fmla="*/ 27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330">
                  <a:moveTo>
                    <a:pt x="143" y="277"/>
                  </a:moveTo>
                  <a:lnTo>
                    <a:pt x="143" y="277"/>
                  </a:lnTo>
                  <a:lnTo>
                    <a:pt x="46" y="222"/>
                  </a:lnTo>
                  <a:lnTo>
                    <a:pt x="46" y="110"/>
                  </a:lnTo>
                  <a:lnTo>
                    <a:pt x="143" y="54"/>
                  </a:lnTo>
                  <a:lnTo>
                    <a:pt x="239" y="110"/>
                  </a:lnTo>
                  <a:lnTo>
                    <a:pt x="239" y="110"/>
                  </a:lnTo>
                  <a:lnTo>
                    <a:pt x="286" y="83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248"/>
                  </a:lnTo>
                  <a:lnTo>
                    <a:pt x="143" y="330"/>
                  </a:lnTo>
                  <a:lnTo>
                    <a:pt x="143" y="330"/>
                  </a:lnTo>
                  <a:lnTo>
                    <a:pt x="143" y="27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035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2193E-6 -4.82524E-6 L -0.10326 -4.82524E-6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99132E-7 -9.30549E-7 L -0.00064 -0.20608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4238E-8 -4.74353E-6 L -0.00064 -0.20608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7.1228E-7 -4.95234E-6 L 0.00498 -0.21402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10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6" grpId="1" animBg="1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ANIMATED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</a:rPr>
              <a:t>MICROSOFT CONFIDENTIAL – INTERNAL ONLY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122305"/>
            <a:ext cx="3657600" cy="572464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6905" y="294304"/>
            <a:ext cx="3657600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5839241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584837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5813395" y="124441"/>
            <a:ext cx="6245593" cy="7209808"/>
            <a:chOff x="5813395" y="124441"/>
            <a:chExt cx="6245593" cy="7209808"/>
          </a:xfrm>
        </p:grpSpPr>
        <p:pic>
          <p:nvPicPr>
            <p:cNvPr id="889" name="Picture 888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6647005" y="2354262"/>
              <a:ext cx="1489168" cy="693233"/>
            </a:xfrm>
            <a:prstGeom prst="rect">
              <a:avLst/>
            </a:prstGeom>
          </p:spPr>
        </p:pic>
        <p:pic>
          <p:nvPicPr>
            <p:cNvPr id="888" name="Picture 887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9191017" y="2724150"/>
              <a:ext cx="2867971" cy="1335090"/>
            </a:xfrm>
            <a:prstGeom prst="rect">
              <a:avLst/>
            </a:prstGeom>
          </p:spPr>
        </p:pic>
        <p:pic>
          <p:nvPicPr>
            <p:cNvPr id="883" name="Picture 88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3373" y="124441"/>
              <a:ext cx="3035177" cy="4104659"/>
            </a:xfrm>
            <a:prstGeom prst="rect">
              <a:avLst/>
            </a:prstGeom>
          </p:spPr>
        </p:pic>
        <p:pic>
          <p:nvPicPr>
            <p:cNvPr id="884" name="Picture 88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98644" y="1001712"/>
              <a:ext cx="3079149" cy="4083737"/>
            </a:xfrm>
            <a:prstGeom prst="rect">
              <a:avLst/>
            </a:prstGeom>
          </p:spPr>
        </p:pic>
        <p:pic>
          <p:nvPicPr>
            <p:cNvPr id="885" name="Picture 884"/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5813395" y="2831443"/>
              <a:ext cx="3563938" cy="1659075"/>
            </a:xfrm>
            <a:prstGeom prst="rect">
              <a:avLst/>
            </a:prstGeom>
          </p:spPr>
        </p:pic>
        <p:pic>
          <p:nvPicPr>
            <p:cNvPr id="886" name="Picture 88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50974" y="3178032"/>
              <a:ext cx="3266895" cy="4156217"/>
            </a:xfrm>
            <a:prstGeom prst="rect">
              <a:avLst/>
            </a:prstGeom>
          </p:spPr>
        </p:pic>
        <p:pic>
          <p:nvPicPr>
            <p:cNvPr id="887" name="Picture 88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51355" y="4105275"/>
              <a:ext cx="1046428" cy="1449387"/>
            </a:xfrm>
            <a:prstGeom prst="rect">
              <a:avLst/>
            </a:prstGeom>
          </p:spPr>
        </p:pic>
        <p:pic>
          <p:nvPicPr>
            <p:cNvPr id="890" name="Picture 889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9424683" y="5810253"/>
              <a:ext cx="906259" cy="421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5057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9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16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3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9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0" dur="9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9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37" dur="9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9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44" dur="9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1" grpId="2"/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1"/>
      <p:bldP spid="13" grpId="2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/>
      <p:bldP spid="12" grpId="2"/>
      <p:bldP spid="9" grpId="0"/>
      <p:bldP spid="9" grpId="1"/>
      <p:bldP spid="9" grpId="2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/>
      <p:bldP spid="5" grpId="2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| Sub |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3051" y="1744662"/>
            <a:ext cx="12115800" cy="2092881"/>
          </a:xfrm>
        </p:spPr>
        <p:txBody>
          <a:bodyPr/>
          <a:lstStyle>
            <a:lvl1pPr marL="0" indent="0">
              <a:buNone/>
              <a:defRPr/>
            </a:lvl1pPr>
            <a:lvl2pPr marL="342834" indent="0">
              <a:buNone/>
              <a:defRPr/>
            </a:lvl2pPr>
            <a:lvl3pPr marL="571390" indent="0">
              <a:buNone/>
              <a:defRPr/>
            </a:lvl3pPr>
            <a:lvl4pPr marL="799946" indent="0">
              <a:buNone/>
              <a:defRPr/>
            </a:lvl4pPr>
            <a:lvl5pPr marL="102850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73051" y="982662"/>
            <a:ext cx="11888787" cy="57246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  <a:lvl2pPr marL="342834" indent="0">
              <a:buNone/>
              <a:defRPr/>
            </a:lvl2pPr>
            <a:lvl3pPr marL="571390" indent="0">
              <a:buNone/>
              <a:defRPr/>
            </a:lvl3pPr>
            <a:lvl4pPr marL="799946" indent="0">
              <a:buNone/>
              <a:defRPr/>
            </a:lvl4pPr>
            <a:lvl5pPr marL="102850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5186108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 bwMode="gray"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 userDrawn="1"/>
        </p:nvGrpSpPr>
        <p:grpSpPr>
          <a:xfrm>
            <a:off x="9163050" y="4660900"/>
            <a:ext cx="511175" cy="787400"/>
            <a:chOff x="8189913" y="3194051"/>
            <a:chExt cx="511175" cy="787400"/>
          </a:xfrm>
        </p:grpSpPr>
        <p:sp>
          <p:nvSpPr>
            <p:cNvPr id="69" name="Freeform 65"/>
            <p:cNvSpPr>
              <a:spLocks/>
            </p:cNvSpPr>
            <p:nvPr userDrawn="1"/>
          </p:nvSpPr>
          <p:spPr bwMode="auto">
            <a:xfrm>
              <a:off x="8361363" y="3390901"/>
              <a:ext cx="169863" cy="96838"/>
            </a:xfrm>
            <a:custGeom>
              <a:avLst/>
              <a:gdLst>
                <a:gd name="T0" fmla="*/ 107 w 107"/>
                <a:gd name="T1" fmla="*/ 30 h 61"/>
                <a:gd name="T2" fmla="*/ 53 w 107"/>
                <a:gd name="T3" fmla="*/ 0 h 61"/>
                <a:gd name="T4" fmla="*/ 0 w 107"/>
                <a:gd name="T5" fmla="*/ 30 h 61"/>
                <a:gd name="T6" fmla="*/ 54 w 107"/>
                <a:gd name="T7" fmla="*/ 61 h 61"/>
                <a:gd name="T8" fmla="*/ 107 w 107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61">
                  <a:moveTo>
                    <a:pt x="107" y="30"/>
                  </a:moveTo>
                  <a:lnTo>
                    <a:pt x="53" y="0"/>
                  </a:lnTo>
                  <a:lnTo>
                    <a:pt x="0" y="30"/>
                  </a:lnTo>
                  <a:lnTo>
                    <a:pt x="54" y="61"/>
                  </a:lnTo>
                  <a:lnTo>
                    <a:pt x="107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6"/>
            <p:cNvSpPr>
              <a:spLocks/>
            </p:cNvSpPr>
            <p:nvPr userDrawn="1"/>
          </p:nvSpPr>
          <p:spPr bwMode="auto">
            <a:xfrm>
              <a:off x="8447088" y="3340101"/>
              <a:ext cx="254000" cy="344488"/>
            </a:xfrm>
            <a:custGeom>
              <a:avLst/>
              <a:gdLst>
                <a:gd name="T0" fmla="*/ 0 w 160"/>
                <a:gd name="T1" fmla="*/ 217 h 217"/>
                <a:gd name="T2" fmla="*/ 160 w 160"/>
                <a:gd name="T3" fmla="*/ 124 h 217"/>
                <a:gd name="T4" fmla="*/ 160 w 160"/>
                <a:gd name="T5" fmla="*/ 0 h 217"/>
                <a:gd name="T6" fmla="*/ 0 w 160"/>
                <a:gd name="T7" fmla="*/ 93 h 217"/>
                <a:gd name="T8" fmla="*/ 0 w 160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7">
                  <a:moveTo>
                    <a:pt x="0" y="217"/>
                  </a:moveTo>
                  <a:lnTo>
                    <a:pt x="160" y="124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7"/>
            <p:cNvSpPr>
              <a:spLocks/>
            </p:cNvSpPr>
            <p:nvPr userDrawn="1"/>
          </p:nvSpPr>
          <p:spPr bwMode="auto">
            <a:xfrm>
              <a:off x="8274050" y="3389313"/>
              <a:ext cx="173038" cy="296863"/>
            </a:xfrm>
            <a:custGeom>
              <a:avLst/>
              <a:gdLst>
                <a:gd name="T0" fmla="*/ 109 w 109"/>
                <a:gd name="T1" fmla="*/ 187 h 187"/>
                <a:gd name="T2" fmla="*/ 0 w 109"/>
                <a:gd name="T3" fmla="*/ 124 h 187"/>
                <a:gd name="T4" fmla="*/ 0 w 109"/>
                <a:gd name="T5" fmla="*/ 0 h 187"/>
                <a:gd name="T6" fmla="*/ 109 w 109"/>
                <a:gd name="T7" fmla="*/ 62 h 187"/>
                <a:gd name="T8" fmla="*/ 109 w 109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87">
                  <a:moveTo>
                    <a:pt x="109" y="187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09" y="62"/>
                  </a:lnTo>
                  <a:lnTo>
                    <a:pt x="109" y="187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8"/>
            <p:cNvSpPr>
              <a:spLocks/>
            </p:cNvSpPr>
            <p:nvPr userDrawn="1"/>
          </p:nvSpPr>
          <p:spPr bwMode="auto">
            <a:xfrm>
              <a:off x="8189913" y="3635376"/>
              <a:ext cx="150813" cy="233363"/>
            </a:xfrm>
            <a:custGeom>
              <a:avLst/>
              <a:gdLst>
                <a:gd name="T0" fmla="*/ 52 w 93"/>
                <a:gd name="T1" fmla="*/ 30 h 145"/>
                <a:gd name="T2" fmla="*/ 0 w 93"/>
                <a:gd name="T3" fmla="*/ 0 h 145"/>
                <a:gd name="T4" fmla="*/ 0 w 93"/>
                <a:gd name="T5" fmla="*/ 122 h 145"/>
                <a:gd name="T6" fmla="*/ 20 w 93"/>
                <a:gd name="T7" fmla="*/ 119 h 145"/>
                <a:gd name="T8" fmla="*/ 81 w 93"/>
                <a:gd name="T9" fmla="*/ 145 h 145"/>
                <a:gd name="T10" fmla="*/ 93 w 93"/>
                <a:gd name="T11" fmla="*/ 117 h 145"/>
                <a:gd name="T12" fmla="*/ 52 w 93"/>
                <a:gd name="T13" fmla="*/ 93 h 145"/>
                <a:gd name="T14" fmla="*/ 52 w 93"/>
                <a:gd name="T15" fmla="*/ 3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45">
                  <a:moveTo>
                    <a:pt x="52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7" y="120"/>
                    <a:pt x="13" y="119"/>
                    <a:pt x="20" y="119"/>
                  </a:cubicBezTo>
                  <a:cubicBezTo>
                    <a:pt x="44" y="119"/>
                    <a:pt x="65" y="129"/>
                    <a:pt x="81" y="145"/>
                  </a:cubicBezTo>
                  <a:cubicBezTo>
                    <a:pt x="84" y="135"/>
                    <a:pt x="88" y="125"/>
                    <a:pt x="93" y="117"/>
                  </a:cubicBezTo>
                  <a:cubicBezTo>
                    <a:pt x="52" y="93"/>
                    <a:pt x="52" y="93"/>
                    <a:pt x="52" y="93"/>
                  </a:cubicBezTo>
                  <a:lnTo>
                    <a:pt x="52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9"/>
            <p:cNvSpPr>
              <a:spLocks/>
            </p:cNvSpPr>
            <p:nvPr userDrawn="1"/>
          </p:nvSpPr>
          <p:spPr bwMode="auto">
            <a:xfrm>
              <a:off x="8447088" y="3536951"/>
              <a:ext cx="254000" cy="244475"/>
            </a:xfrm>
            <a:custGeom>
              <a:avLst/>
              <a:gdLst>
                <a:gd name="T0" fmla="*/ 0 w 160"/>
                <a:gd name="T1" fmla="*/ 154 h 154"/>
                <a:gd name="T2" fmla="*/ 160 w 160"/>
                <a:gd name="T3" fmla="*/ 62 h 154"/>
                <a:gd name="T4" fmla="*/ 160 w 160"/>
                <a:gd name="T5" fmla="*/ 0 h 154"/>
                <a:gd name="T6" fmla="*/ 0 w 160"/>
                <a:gd name="T7" fmla="*/ 94 h 154"/>
                <a:gd name="T8" fmla="*/ 0 w 160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54">
                  <a:moveTo>
                    <a:pt x="0" y="154"/>
                  </a:moveTo>
                  <a:lnTo>
                    <a:pt x="160" y="62"/>
                  </a:lnTo>
                  <a:lnTo>
                    <a:pt x="160" y="0"/>
                  </a:lnTo>
                  <a:lnTo>
                    <a:pt x="0" y="94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0"/>
            <p:cNvSpPr>
              <a:spLocks/>
            </p:cNvSpPr>
            <p:nvPr userDrawn="1"/>
          </p:nvSpPr>
          <p:spPr bwMode="auto">
            <a:xfrm>
              <a:off x="8447088" y="3633788"/>
              <a:ext cx="254000" cy="347663"/>
            </a:xfrm>
            <a:custGeom>
              <a:avLst/>
              <a:gdLst>
                <a:gd name="T0" fmla="*/ 0 w 160"/>
                <a:gd name="T1" fmla="*/ 219 h 219"/>
                <a:gd name="T2" fmla="*/ 160 w 160"/>
                <a:gd name="T3" fmla="*/ 125 h 219"/>
                <a:gd name="T4" fmla="*/ 160 w 160"/>
                <a:gd name="T5" fmla="*/ 0 h 219"/>
                <a:gd name="T6" fmla="*/ 0 w 160"/>
                <a:gd name="T7" fmla="*/ 93 h 219"/>
                <a:gd name="T8" fmla="*/ 0 w 160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9">
                  <a:moveTo>
                    <a:pt x="0" y="219"/>
                  </a:moveTo>
                  <a:lnTo>
                    <a:pt x="160" y="125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1"/>
            <p:cNvSpPr>
              <a:spLocks/>
            </p:cNvSpPr>
            <p:nvPr userDrawn="1"/>
          </p:nvSpPr>
          <p:spPr bwMode="auto">
            <a:xfrm>
              <a:off x="8189913" y="3824288"/>
              <a:ext cx="257175" cy="155575"/>
            </a:xfrm>
            <a:custGeom>
              <a:avLst/>
              <a:gdLst>
                <a:gd name="T0" fmla="*/ 158 w 158"/>
                <a:gd name="T1" fmla="*/ 37 h 96"/>
                <a:gd name="T2" fmla="*/ 158 w 158"/>
                <a:gd name="T3" fmla="*/ 37 h 96"/>
                <a:gd name="T4" fmla="*/ 93 w 158"/>
                <a:gd name="T5" fmla="*/ 0 h 96"/>
                <a:gd name="T6" fmla="*/ 81 w 158"/>
                <a:gd name="T7" fmla="*/ 28 h 96"/>
                <a:gd name="T8" fmla="*/ 20 w 158"/>
                <a:gd name="T9" fmla="*/ 2 h 96"/>
                <a:gd name="T10" fmla="*/ 0 w 158"/>
                <a:gd name="T11" fmla="*/ 5 h 96"/>
                <a:gd name="T12" fmla="*/ 0 w 158"/>
                <a:gd name="T13" fmla="*/ 5 h 96"/>
                <a:gd name="T14" fmla="*/ 158 w 158"/>
                <a:gd name="T15" fmla="*/ 96 h 96"/>
                <a:gd name="T16" fmla="*/ 158 w 158"/>
                <a:gd name="T17" fmla="*/ 96 h 96"/>
                <a:gd name="T18" fmla="*/ 158 w 158"/>
                <a:gd name="T19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96">
                  <a:moveTo>
                    <a:pt x="158" y="37"/>
                  </a:moveTo>
                  <a:cubicBezTo>
                    <a:pt x="158" y="37"/>
                    <a:pt x="158" y="37"/>
                    <a:pt x="158" y="37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8" y="8"/>
                    <a:pt x="84" y="18"/>
                    <a:pt x="81" y="28"/>
                  </a:cubicBezTo>
                  <a:cubicBezTo>
                    <a:pt x="65" y="12"/>
                    <a:pt x="44" y="2"/>
                    <a:pt x="20" y="2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96"/>
                    <a:pt x="158" y="96"/>
                    <a:pt x="158" y="96"/>
                  </a:cubicBezTo>
                  <a:lnTo>
                    <a:pt x="158" y="37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2"/>
            <p:cNvSpPr>
              <a:spLocks/>
            </p:cNvSpPr>
            <p:nvPr userDrawn="1"/>
          </p:nvSpPr>
          <p:spPr bwMode="auto">
            <a:xfrm>
              <a:off x="8189913" y="3194051"/>
              <a:ext cx="511175" cy="587375"/>
            </a:xfrm>
            <a:custGeom>
              <a:avLst/>
              <a:gdLst>
                <a:gd name="T0" fmla="*/ 162 w 322"/>
                <a:gd name="T1" fmla="*/ 309 h 370"/>
                <a:gd name="T2" fmla="*/ 162 w 322"/>
                <a:gd name="T3" fmla="*/ 309 h 370"/>
                <a:gd name="T4" fmla="*/ 53 w 322"/>
                <a:gd name="T5" fmla="*/ 247 h 370"/>
                <a:gd name="T6" fmla="*/ 53 w 322"/>
                <a:gd name="T7" fmla="*/ 123 h 370"/>
                <a:gd name="T8" fmla="*/ 162 w 322"/>
                <a:gd name="T9" fmla="*/ 60 h 370"/>
                <a:gd name="T10" fmla="*/ 270 w 322"/>
                <a:gd name="T11" fmla="*/ 123 h 370"/>
                <a:gd name="T12" fmla="*/ 270 w 322"/>
                <a:gd name="T13" fmla="*/ 123 h 370"/>
                <a:gd name="T14" fmla="*/ 322 w 322"/>
                <a:gd name="T15" fmla="*/ 92 h 370"/>
                <a:gd name="T16" fmla="*/ 162 w 322"/>
                <a:gd name="T17" fmla="*/ 0 h 370"/>
                <a:gd name="T18" fmla="*/ 0 w 322"/>
                <a:gd name="T19" fmla="*/ 92 h 370"/>
                <a:gd name="T20" fmla="*/ 0 w 322"/>
                <a:gd name="T21" fmla="*/ 278 h 370"/>
                <a:gd name="T22" fmla="*/ 162 w 322"/>
                <a:gd name="T23" fmla="*/ 370 h 370"/>
                <a:gd name="T24" fmla="*/ 162 w 322"/>
                <a:gd name="T25" fmla="*/ 370 h 370"/>
                <a:gd name="T26" fmla="*/ 162 w 322"/>
                <a:gd name="T27" fmla="*/ 30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" h="370">
                  <a:moveTo>
                    <a:pt x="162" y="309"/>
                  </a:moveTo>
                  <a:lnTo>
                    <a:pt x="162" y="309"/>
                  </a:lnTo>
                  <a:lnTo>
                    <a:pt x="53" y="247"/>
                  </a:lnTo>
                  <a:lnTo>
                    <a:pt x="53" y="123"/>
                  </a:lnTo>
                  <a:lnTo>
                    <a:pt x="162" y="60"/>
                  </a:lnTo>
                  <a:lnTo>
                    <a:pt x="270" y="123"/>
                  </a:lnTo>
                  <a:lnTo>
                    <a:pt x="270" y="123"/>
                  </a:lnTo>
                  <a:lnTo>
                    <a:pt x="322" y="92"/>
                  </a:lnTo>
                  <a:lnTo>
                    <a:pt x="162" y="0"/>
                  </a:lnTo>
                  <a:lnTo>
                    <a:pt x="0" y="92"/>
                  </a:lnTo>
                  <a:lnTo>
                    <a:pt x="0" y="278"/>
                  </a:lnTo>
                  <a:lnTo>
                    <a:pt x="162" y="370"/>
                  </a:lnTo>
                  <a:lnTo>
                    <a:pt x="162" y="370"/>
                  </a:lnTo>
                  <a:lnTo>
                    <a:pt x="162" y="30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" name="Group 81"/>
          <p:cNvGrpSpPr/>
          <p:nvPr userDrawn="1"/>
        </p:nvGrpSpPr>
        <p:grpSpPr>
          <a:xfrm>
            <a:off x="5543550" y="4829175"/>
            <a:ext cx="458788" cy="709612"/>
            <a:chOff x="4570413" y="3209926"/>
            <a:chExt cx="458788" cy="709612"/>
          </a:xfrm>
        </p:grpSpPr>
        <p:sp>
          <p:nvSpPr>
            <p:cNvPr id="25" name="Freeform 21"/>
            <p:cNvSpPr>
              <a:spLocks/>
            </p:cNvSpPr>
            <p:nvPr userDrawn="1"/>
          </p:nvSpPr>
          <p:spPr bwMode="auto">
            <a:xfrm>
              <a:off x="4721225" y="3386138"/>
              <a:ext cx="153988" cy="88900"/>
            </a:xfrm>
            <a:custGeom>
              <a:avLst/>
              <a:gdLst>
                <a:gd name="T0" fmla="*/ 97 w 97"/>
                <a:gd name="T1" fmla="*/ 28 h 56"/>
                <a:gd name="T2" fmla="*/ 49 w 97"/>
                <a:gd name="T3" fmla="*/ 0 h 56"/>
                <a:gd name="T4" fmla="*/ 0 w 97"/>
                <a:gd name="T5" fmla="*/ 28 h 56"/>
                <a:gd name="T6" fmla="*/ 49 w 97"/>
                <a:gd name="T7" fmla="*/ 56 h 56"/>
                <a:gd name="T8" fmla="*/ 97 w 97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6">
                  <a:moveTo>
                    <a:pt x="97" y="28"/>
                  </a:moveTo>
                  <a:lnTo>
                    <a:pt x="49" y="0"/>
                  </a:lnTo>
                  <a:lnTo>
                    <a:pt x="0" y="28"/>
                  </a:lnTo>
                  <a:lnTo>
                    <a:pt x="49" y="56"/>
                  </a:lnTo>
                  <a:lnTo>
                    <a:pt x="97" y="2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/>
            </p:cNvSpPr>
            <p:nvPr userDrawn="1"/>
          </p:nvSpPr>
          <p:spPr bwMode="auto">
            <a:xfrm>
              <a:off x="4799013" y="3341688"/>
              <a:ext cx="230188" cy="311150"/>
            </a:xfrm>
            <a:custGeom>
              <a:avLst/>
              <a:gdLst>
                <a:gd name="T0" fmla="*/ 0 w 145"/>
                <a:gd name="T1" fmla="*/ 196 h 196"/>
                <a:gd name="T2" fmla="*/ 145 w 145"/>
                <a:gd name="T3" fmla="*/ 111 h 196"/>
                <a:gd name="T4" fmla="*/ 145 w 145"/>
                <a:gd name="T5" fmla="*/ 0 h 196"/>
                <a:gd name="T6" fmla="*/ 0 w 145"/>
                <a:gd name="T7" fmla="*/ 84 h 196"/>
                <a:gd name="T8" fmla="*/ 0 w 145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6">
                  <a:moveTo>
                    <a:pt x="0" y="196"/>
                  </a:moveTo>
                  <a:lnTo>
                    <a:pt x="145" y="111"/>
                  </a:lnTo>
                  <a:lnTo>
                    <a:pt x="145" y="0"/>
                  </a:lnTo>
                  <a:lnTo>
                    <a:pt x="0" y="84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3"/>
            <p:cNvSpPr>
              <a:spLocks/>
            </p:cNvSpPr>
            <p:nvPr userDrawn="1"/>
          </p:nvSpPr>
          <p:spPr bwMode="auto">
            <a:xfrm>
              <a:off x="4645025" y="3386138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6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6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"/>
            <p:cNvSpPr>
              <a:spLocks/>
            </p:cNvSpPr>
            <p:nvPr userDrawn="1"/>
          </p:nvSpPr>
          <p:spPr bwMode="auto">
            <a:xfrm>
              <a:off x="4570413" y="3606801"/>
              <a:ext cx="134938" cy="212725"/>
            </a:xfrm>
            <a:custGeom>
              <a:avLst/>
              <a:gdLst>
                <a:gd name="T0" fmla="*/ 46 w 84"/>
                <a:gd name="T1" fmla="*/ 27 h 131"/>
                <a:gd name="T2" fmla="*/ 0 w 84"/>
                <a:gd name="T3" fmla="*/ 0 h 131"/>
                <a:gd name="T4" fmla="*/ 0 w 84"/>
                <a:gd name="T5" fmla="*/ 110 h 131"/>
                <a:gd name="T6" fmla="*/ 17 w 84"/>
                <a:gd name="T7" fmla="*/ 108 h 131"/>
                <a:gd name="T8" fmla="*/ 72 w 84"/>
                <a:gd name="T9" fmla="*/ 131 h 131"/>
                <a:gd name="T10" fmla="*/ 84 w 84"/>
                <a:gd name="T11" fmla="*/ 105 h 131"/>
                <a:gd name="T12" fmla="*/ 46 w 84"/>
                <a:gd name="T13" fmla="*/ 84 h 131"/>
                <a:gd name="T14" fmla="*/ 46 w 84"/>
                <a:gd name="T15" fmla="*/ 2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31">
                  <a:moveTo>
                    <a:pt x="46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5" y="108"/>
                    <a:pt x="11" y="108"/>
                    <a:pt x="17" y="108"/>
                  </a:cubicBezTo>
                  <a:cubicBezTo>
                    <a:pt x="39" y="108"/>
                    <a:pt x="58" y="117"/>
                    <a:pt x="72" y="131"/>
                  </a:cubicBezTo>
                  <a:cubicBezTo>
                    <a:pt x="75" y="122"/>
                    <a:pt x="79" y="113"/>
                    <a:pt x="84" y="105"/>
                  </a:cubicBezTo>
                  <a:cubicBezTo>
                    <a:pt x="46" y="84"/>
                    <a:pt x="46" y="84"/>
                    <a:pt x="46" y="84"/>
                  </a:cubicBezTo>
                  <a:lnTo>
                    <a:pt x="4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"/>
            <p:cNvSpPr>
              <a:spLocks/>
            </p:cNvSpPr>
            <p:nvPr userDrawn="1"/>
          </p:nvSpPr>
          <p:spPr bwMode="auto">
            <a:xfrm>
              <a:off x="4799013" y="3517901"/>
              <a:ext cx="230188" cy="222250"/>
            </a:xfrm>
            <a:custGeom>
              <a:avLst/>
              <a:gdLst>
                <a:gd name="T0" fmla="*/ 0 w 145"/>
                <a:gd name="T1" fmla="*/ 140 h 140"/>
                <a:gd name="T2" fmla="*/ 145 w 145"/>
                <a:gd name="T3" fmla="*/ 56 h 140"/>
                <a:gd name="T4" fmla="*/ 145 w 145"/>
                <a:gd name="T5" fmla="*/ 0 h 140"/>
                <a:gd name="T6" fmla="*/ 0 w 145"/>
                <a:gd name="T7" fmla="*/ 86 h 140"/>
                <a:gd name="T8" fmla="*/ 0 w 145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0">
                  <a:moveTo>
                    <a:pt x="0" y="140"/>
                  </a:moveTo>
                  <a:lnTo>
                    <a:pt x="145" y="56"/>
                  </a:lnTo>
                  <a:lnTo>
                    <a:pt x="145" y="0"/>
                  </a:lnTo>
                  <a:lnTo>
                    <a:pt x="0" y="86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6"/>
            <p:cNvSpPr>
              <a:spLocks/>
            </p:cNvSpPr>
            <p:nvPr userDrawn="1"/>
          </p:nvSpPr>
          <p:spPr bwMode="auto">
            <a:xfrm>
              <a:off x="4799013" y="3605213"/>
              <a:ext cx="230188" cy="314325"/>
            </a:xfrm>
            <a:custGeom>
              <a:avLst/>
              <a:gdLst>
                <a:gd name="T0" fmla="*/ 0 w 145"/>
                <a:gd name="T1" fmla="*/ 198 h 198"/>
                <a:gd name="T2" fmla="*/ 145 w 145"/>
                <a:gd name="T3" fmla="*/ 113 h 198"/>
                <a:gd name="T4" fmla="*/ 145 w 145"/>
                <a:gd name="T5" fmla="*/ 0 h 198"/>
                <a:gd name="T6" fmla="*/ 0 w 145"/>
                <a:gd name="T7" fmla="*/ 85 h 198"/>
                <a:gd name="T8" fmla="*/ 0 w 145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8">
                  <a:moveTo>
                    <a:pt x="0" y="198"/>
                  </a:moveTo>
                  <a:lnTo>
                    <a:pt x="145" y="113"/>
                  </a:lnTo>
                  <a:lnTo>
                    <a:pt x="145" y="0"/>
                  </a:lnTo>
                  <a:lnTo>
                    <a:pt x="0" y="85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7"/>
            <p:cNvSpPr>
              <a:spLocks/>
            </p:cNvSpPr>
            <p:nvPr userDrawn="1"/>
          </p:nvSpPr>
          <p:spPr bwMode="auto">
            <a:xfrm>
              <a:off x="4570413" y="3776663"/>
              <a:ext cx="228600" cy="142875"/>
            </a:xfrm>
            <a:custGeom>
              <a:avLst/>
              <a:gdLst>
                <a:gd name="T0" fmla="*/ 142 w 142"/>
                <a:gd name="T1" fmla="*/ 34 h 88"/>
                <a:gd name="T2" fmla="*/ 142 w 142"/>
                <a:gd name="T3" fmla="*/ 34 h 88"/>
                <a:gd name="T4" fmla="*/ 84 w 142"/>
                <a:gd name="T5" fmla="*/ 0 h 88"/>
                <a:gd name="T6" fmla="*/ 72 w 142"/>
                <a:gd name="T7" fmla="*/ 26 h 88"/>
                <a:gd name="T8" fmla="*/ 17 w 142"/>
                <a:gd name="T9" fmla="*/ 3 h 88"/>
                <a:gd name="T10" fmla="*/ 0 w 142"/>
                <a:gd name="T11" fmla="*/ 5 h 88"/>
                <a:gd name="T12" fmla="*/ 0 w 142"/>
                <a:gd name="T13" fmla="*/ 5 h 88"/>
                <a:gd name="T14" fmla="*/ 142 w 142"/>
                <a:gd name="T15" fmla="*/ 88 h 88"/>
                <a:gd name="T16" fmla="*/ 142 w 142"/>
                <a:gd name="T17" fmla="*/ 88 h 88"/>
                <a:gd name="T18" fmla="*/ 142 w 142"/>
                <a:gd name="T19" fmla="*/ 3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88">
                  <a:moveTo>
                    <a:pt x="142" y="34"/>
                  </a:moveTo>
                  <a:cubicBezTo>
                    <a:pt x="142" y="34"/>
                    <a:pt x="142" y="34"/>
                    <a:pt x="142" y="34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9" y="8"/>
                    <a:pt x="75" y="17"/>
                    <a:pt x="72" y="26"/>
                  </a:cubicBezTo>
                  <a:cubicBezTo>
                    <a:pt x="58" y="12"/>
                    <a:pt x="39" y="3"/>
                    <a:pt x="17" y="3"/>
                  </a:cubicBezTo>
                  <a:cubicBezTo>
                    <a:pt x="11" y="3"/>
                    <a:pt x="5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lnTo>
                    <a:pt x="142" y="34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8"/>
            <p:cNvSpPr>
              <a:spLocks/>
            </p:cNvSpPr>
            <p:nvPr userDrawn="1"/>
          </p:nvSpPr>
          <p:spPr bwMode="auto">
            <a:xfrm>
              <a:off x="4570413" y="3209926"/>
              <a:ext cx="458788" cy="530225"/>
            </a:xfrm>
            <a:custGeom>
              <a:avLst/>
              <a:gdLst>
                <a:gd name="T0" fmla="*/ 144 w 289"/>
                <a:gd name="T1" fmla="*/ 279 h 334"/>
                <a:gd name="T2" fmla="*/ 144 w 289"/>
                <a:gd name="T3" fmla="*/ 279 h 334"/>
                <a:gd name="T4" fmla="*/ 47 w 289"/>
                <a:gd name="T5" fmla="*/ 223 h 334"/>
                <a:gd name="T6" fmla="*/ 47 w 289"/>
                <a:gd name="T7" fmla="*/ 110 h 334"/>
                <a:gd name="T8" fmla="*/ 144 w 289"/>
                <a:gd name="T9" fmla="*/ 54 h 334"/>
                <a:gd name="T10" fmla="*/ 242 w 289"/>
                <a:gd name="T11" fmla="*/ 110 h 334"/>
                <a:gd name="T12" fmla="*/ 242 w 289"/>
                <a:gd name="T13" fmla="*/ 111 h 334"/>
                <a:gd name="T14" fmla="*/ 289 w 289"/>
                <a:gd name="T15" fmla="*/ 83 h 334"/>
                <a:gd name="T16" fmla="*/ 144 w 289"/>
                <a:gd name="T17" fmla="*/ 0 h 334"/>
                <a:gd name="T18" fmla="*/ 0 w 289"/>
                <a:gd name="T19" fmla="*/ 83 h 334"/>
                <a:gd name="T20" fmla="*/ 0 w 289"/>
                <a:gd name="T21" fmla="*/ 250 h 334"/>
                <a:gd name="T22" fmla="*/ 144 w 289"/>
                <a:gd name="T23" fmla="*/ 334 h 334"/>
                <a:gd name="T24" fmla="*/ 144 w 289"/>
                <a:gd name="T25" fmla="*/ 334 h 334"/>
                <a:gd name="T26" fmla="*/ 144 w 289"/>
                <a:gd name="T27" fmla="*/ 27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34">
                  <a:moveTo>
                    <a:pt x="144" y="279"/>
                  </a:moveTo>
                  <a:lnTo>
                    <a:pt x="144" y="279"/>
                  </a:lnTo>
                  <a:lnTo>
                    <a:pt x="47" y="223"/>
                  </a:lnTo>
                  <a:lnTo>
                    <a:pt x="47" y="110"/>
                  </a:lnTo>
                  <a:lnTo>
                    <a:pt x="144" y="54"/>
                  </a:lnTo>
                  <a:lnTo>
                    <a:pt x="242" y="110"/>
                  </a:lnTo>
                  <a:lnTo>
                    <a:pt x="242" y="111"/>
                  </a:lnTo>
                  <a:lnTo>
                    <a:pt x="289" y="83"/>
                  </a:lnTo>
                  <a:lnTo>
                    <a:pt x="144" y="0"/>
                  </a:lnTo>
                  <a:lnTo>
                    <a:pt x="0" y="83"/>
                  </a:lnTo>
                  <a:lnTo>
                    <a:pt x="0" y="250"/>
                  </a:lnTo>
                  <a:lnTo>
                    <a:pt x="144" y="334"/>
                  </a:lnTo>
                  <a:lnTo>
                    <a:pt x="144" y="334"/>
                  </a:lnTo>
                  <a:lnTo>
                    <a:pt x="144" y="2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 6"/>
          <p:cNvSpPr>
            <a:spLocks/>
          </p:cNvSpPr>
          <p:nvPr userDrawn="1"/>
        </p:nvSpPr>
        <p:spPr bwMode="auto">
          <a:xfrm>
            <a:off x="9418637" y="2273301"/>
            <a:ext cx="2049463" cy="823913"/>
          </a:xfrm>
          <a:custGeom>
            <a:avLst/>
            <a:gdLst>
              <a:gd name="T0" fmla="*/ 1131 w 1266"/>
              <a:gd name="T1" fmla="*/ 241 h 510"/>
              <a:gd name="T2" fmla="*/ 1108 w 1266"/>
              <a:gd name="T3" fmla="*/ 241 h 510"/>
              <a:gd name="T4" fmla="*/ 853 w 1266"/>
              <a:gd name="T5" fmla="*/ 0 h 510"/>
              <a:gd name="T6" fmla="*/ 605 w 1266"/>
              <a:gd name="T7" fmla="*/ 188 h 510"/>
              <a:gd name="T8" fmla="*/ 469 w 1266"/>
              <a:gd name="T9" fmla="*/ 131 h 510"/>
              <a:gd name="T10" fmla="*/ 280 w 1266"/>
              <a:gd name="T11" fmla="*/ 303 h 510"/>
              <a:gd name="T12" fmla="*/ 192 w 1266"/>
              <a:gd name="T13" fmla="*/ 344 h 510"/>
              <a:gd name="T14" fmla="*/ 107 w 1266"/>
              <a:gd name="T15" fmla="*/ 300 h 510"/>
              <a:gd name="T16" fmla="*/ 0 w 1266"/>
              <a:gd name="T17" fmla="*/ 404 h 510"/>
              <a:gd name="T18" fmla="*/ 107 w 1266"/>
              <a:gd name="T19" fmla="*/ 510 h 510"/>
              <a:gd name="T20" fmla="*/ 135 w 1266"/>
              <a:gd name="T21" fmla="*/ 510 h 510"/>
              <a:gd name="T22" fmla="*/ 482 w 1266"/>
              <a:gd name="T23" fmla="*/ 510 h 510"/>
              <a:gd name="T24" fmla="*/ 674 w 1266"/>
              <a:gd name="T25" fmla="*/ 510 h 510"/>
              <a:gd name="T26" fmla="*/ 1140 w 1266"/>
              <a:gd name="T27" fmla="*/ 510 h 510"/>
              <a:gd name="T28" fmla="*/ 1140 w 1266"/>
              <a:gd name="T29" fmla="*/ 510 h 510"/>
              <a:gd name="T30" fmla="*/ 1266 w 1266"/>
              <a:gd name="T31" fmla="*/ 375 h 510"/>
              <a:gd name="T32" fmla="*/ 1131 w 1266"/>
              <a:gd name="T33" fmla="*/ 241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66" h="510">
                <a:moveTo>
                  <a:pt x="1131" y="241"/>
                </a:moveTo>
                <a:cubicBezTo>
                  <a:pt x="1124" y="241"/>
                  <a:pt x="1118" y="241"/>
                  <a:pt x="1108" y="241"/>
                </a:cubicBezTo>
                <a:cubicBezTo>
                  <a:pt x="1102" y="106"/>
                  <a:pt x="992" y="0"/>
                  <a:pt x="853" y="0"/>
                </a:cubicBezTo>
                <a:cubicBezTo>
                  <a:pt x="734" y="0"/>
                  <a:pt x="636" y="81"/>
                  <a:pt x="605" y="188"/>
                </a:cubicBezTo>
                <a:cubicBezTo>
                  <a:pt x="570" y="153"/>
                  <a:pt x="523" y="131"/>
                  <a:pt x="469" y="131"/>
                </a:cubicBezTo>
                <a:cubicBezTo>
                  <a:pt x="372" y="131"/>
                  <a:pt x="290" y="206"/>
                  <a:pt x="280" y="303"/>
                </a:cubicBezTo>
                <a:cubicBezTo>
                  <a:pt x="249" y="307"/>
                  <a:pt x="217" y="322"/>
                  <a:pt x="192" y="344"/>
                </a:cubicBezTo>
                <a:cubicBezTo>
                  <a:pt x="173" y="316"/>
                  <a:pt x="142" y="300"/>
                  <a:pt x="107" y="300"/>
                </a:cubicBezTo>
                <a:cubicBezTo>
                  <a:pt x="47" y="300"/>
                  <a:pt x="0" y="347"/>
                  <a:pt x="0" y="404"/>
                </a:cubicBezTo>
                <a:cubicBezTo>
                  <a:pt x="0" y="463"/>
                  <a:pt x="47" y="510"/>
                  <a:pt x="107" y="510"/>
                </a:cubicBezTo>
                <a:cubicBezTo>
                  <a:pt x="135" y="510"/>
                  <a:pt x="135" y="510"/>
                  <a:pt x="135" y="510"/>
                </a:cubicBezTo>
                <a:cubicBezTo>
                  <a:pt x="482" y="510"/>
                  <a:pt x="482" y="510"/>
                  <a:pt x="482" y="510"/>
                </a:cubicBezTo>
                <a:cubicBezTo>
                  <a:pt x="674" y="510"/>
                  <a:pt x="674" y="510"/>
                  <a:pt x="674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209" y="504"/>
                  <a:pt x="1266" y="447"/>
                  <a:pt x="1266" y="375"/>
                </a:cubicBezTo>
                <a:cubicBezTo>
                  <a:pt x="1266" y="300"/>
                  <a:pt x="1206" y="241"/>
                  <a:pt x="1131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white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white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8" name="Freeform 12"/>
            <p:cNvSpPr>
              <a:spLocks noEditPoints="1"/>
            </p:cNvSpPr>
            <p:nvPr/>
          </p:nvSpPr>
          <p:spPr bwMode="white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7" name="Group 76"/>
          <p:cNvGrpSpPr/>
          <p:nvPr userDrawn="1"/>
        </p:nvGrpSpPr>
        <p:grpSpPr>
          <a:xfrm>
            <a:off x="1024729" y="2354262"/>
            <a:ext cx="3387726" cy="446088"/>
            <a:chOff x="1092200" y="1960563"/>
            <a:chExt cx="3387726" cy="446088"/>
          </a:xfrm>
        </p:grpSpPr>
        <p:sp>
          <p:nvSpPr>
            <p:cNvPr id="37" name="Freeform 33"/>
            <p:cNvSpPr>
              <a:spLocks/>
            </p:cNvSpPr>
            <p:nvPr userDrawn="1"/>
          </p:nvSpPr>
          <p:spPr bwMode="auto">
            <a:xfrm>
              <a:off x="1092200" y="1981201"/>
              <a:ext cx="344488" cy="317500"/>
            </a:xfrm>
            <a:custGeom>
              <a:avLst/>
              <a:gdLst>
                <a:gd name="T0" fmla="*/ 181 w 213"/>
                <a:gd name="T1" fmla="*/ 197 h 197"/>
                <a:gd name="T2" fmla="*/ 181 w 213"/>
                <a:gd name="T3" fmla="*/ 72 h 197"/>
                <a:gd name="T4" fmla="*/ 182 w 213"/>
                <a:gd name="T5" fmla="*/ 29 h 197"/>
                <a:gd name="T6" fmla="*/ 182 w 213"/>
                <a:gd name="T7" fmla="*/ 29 h 197"/>
                <a:gd name="T8" fmla="*/ 176 w 213"/>
                <a:gd name="T9" fmla="*/ 51 h 197"/>
                <a:gd name="T10" fmla="*/ 117 w 213"/>
                <a:gd name="T11" fmla="*/ 197 h 197"/>
                <a:gd name="T12" fmla="*/ 95 w 213"/>
                <a:gd name="T13" fmla="*/ 197 h 197"/>
                <a:gd name="T14" fmla="*/ 35 w 213"/>
                <a:gd name="T15" fmla="*/ 53 h 197"/>
                <a:gd name="T16" fmla="*/ 30 w 213"/>
                <a:gd name="T17" fmla="*/ 29 h 197"/>
                <a:gd name="T18" fmla="*/ 29 w 213"/>
                <a:gd name="T19" fmla="*/ 29 h 197"/>
                <a:gd name="T20" fmla="*/ 30 w 213"/>
                <a:gd name="T21" fmla="*/ 49 h 197"/>
                <a:gd name="T22" fmla="*/ 30 w 213"/>
                <a:gd name="T23" fmla="*/ 76 h 197"/>
                <a:gd name="T24" fmla="*/ 30 w 213"/>
                <a:gd name="T25" fmla="*/ 197 h 197"/>
                <a:gd name="T26" fmla="*/ 0 w 213"/>
                <a:gd name="T27" fmla="*/ 197 h 197"/>
                <a:gd name="T28" fmla="*/ 0 w 213"/>
                <a:gd name="T29" fmla="*/ 0 h 197"/>
                <a:gd name="T30" fmla="*/ 47 w 213"/>
                <a:gd name="T31" fmla="*/ 0 h 197"/>
                <a:gd name="T32" fmla="*/ 97 w 213"/>
                <a:gd name="T33" fmla="*/ 124 h 197"/>
                <a:gd name="T34" fmla="*/ 106 w 213"/>
                <a:gd name="T35" fmla="*/ 152 h 197"/>
                <a:gd name="T36" fmla="*/ 106 w 213"/>
                <a:gd name="T37" fmla="*/ 152 h 197"/>
                <a:gd name="T38" fmla="*/ 117 w 213"/>
                <a:gd name="T39" fmla="*/ 124 h 197"/>
                <a:gd name="T40" fmla="*/ 168 w 213"/>
                <a:gd name="T41" fmla="*/ 0 h 197"/>
                <a:gd name="T42" fmla="*/ 213 w 213"/>
                <a:gd name="T43" fmla="*/ 0 h 197"/>
                <a:gd name="T44" fmla="*/ 213 w 213"/>
                <a:gd name="T45" fmla="*/ 197 h 197"/>
                <a:gd name="T46" fmla="*/ 181 w 213"/>
                <a:gd name="T4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3" h="197">
                  <a:moveTo>
                    <a:pt x="181" y="197"/>
                  </a:moveTo>
                  <a:cubicBezTo>
                    <a:pt x="181" y="72"/>
                    <a:pt x="181" y="72"/>
                    <a:pt x="181" y="72"/>
                  </a:cubicBezTo>
                  <a:cubicBezTo>
                    <a:pt x="181" y="62"/>
                    <a:pt x="181" y="48"/>
                    <a:pt x="182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0" y="39"/>
                    <a:pt x="178" y="47"/>
                    <a:pt x="176" y="51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95" y="197"/>
                    <a:pt x="95" y="197"/>
                    <a:pt x="95" y="197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48"/>
                    <a:pt x="32" y="40"/>
                    <a:pt x="30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32"/>
                    <a:pt x="29" y="38"/>
                    <a:pt x="30" y="49"/>
                  </a:cubicBezTo>
                  <a:cubicBezTo>
                    <a:pt x="30" y="59"/>
                    <a:pt x="30" y="68"/>
                    <a:pt x="30" y="76"/>
                  </a:cubicBezTo>
                  <a:cubicBezTo>
                    <a:pt x="30" y="197"/>
                    <a:pt x="30" y="197"/>
                    <a:pt x="30" y="19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101" y="136"/>
                    <a:pt x="104" y="146"/>
                    <a:pt x="106" y="152"/>
                  </a:cubicBezTo>
                  <a:cubicBezTo>
                    <a:pt x="106" y="152"/>
                    <a:pt x="106" y="152"/>
                    <a:pt x="106" y="152"/>
                  </a:cubicBezTo>
                  <a:cubicBezTo>
                    <a:pt x="117" y="124"/>
                    <a:pt x="117" y="124"/>
                    <a:pt x="117" y="124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13" y="197"/>
                    <a:pt x="213" y="197"/>
                    <a:pt x="213" y="197"/>
                  </a:cubicBezTo>
                  <a:lnTo>
                    <a:pt x="181" y="1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4"/>
            <p:cNvSpPr>
              <a:spLocks noEditPoints="1"/>
            </p:cNvSpPr>
            <p:nvPr userDrawn="1"/>
          </p:nvSpPr>
          <p:spPr bwMode="auto">
            <a:xfrm>
              <a:off x="1495425" y="2066926"/>
              <a:ext cx="233363" cy="236538"/>
            </a:xfrm>
            <a:custGeom>
              <a:avLst/>
              <a:gdLst>
                <a:gd name="T0" fmla="*/ 145 w 145"/>
                <a:gd name="T1" fmla="*/ 72 h 147"/>
                <a:gd name="T2" fmla="*/ 125 w 145"/>
                <a:gd name="T3" fmla="*/ 127 h 147"/>
                <a:gd name="T4" fmla="*/ 71 w 145"/>
                <a:gd name="T5" fmla="*/ 147 h 147"/>
                <a:gd name="T6" fmla="*/ 19 w 145"/>
                <a:gd name="T7" fmla="*/ 128 h 147"/>
                <a:gd name="T8" fmla="*/ 0 w 145"/>
                <a:gd name="T9" fmla="*/ 75 h 147"/>
                <a:gd name="T10" fmla="*/ 20 w 145"/>
                <a:gd name="T11" fmla="*/ 20 h 147"/>
                <a:gd name="T12" fmla="*/ 75 w 145"/>
                <a:gd name="T13" fmla="*/ 0 h 147"/>
                <a:gd name="T14" fmla="*/ 126 w 145"/>
                <a:gd name="T15" fmla="*/ 19 h 147"/>
                <a:gd name="T16" fmla="*/ 145 w 145"/>
                <a:gd name="T17" fmla="*/ 72 h 147"/>
                <a:gd name="T18" fmla="*/ 112 w 145"/>
                <a:gd name="T19" fmla="*/ 73 h 147"/>
                <a:gd name="T20" fmla="*/ 101 w 145"/>
                <a:gd name="T21" fmla="*/ 38 h 147"/>
                <a:gd name="T22" fmla="*/ 73 w 145"/>
                <a:gd name="T23" fmla="*/ 26 h 147"/>
                <a:gd name="T24" fmla="*/ 44 w 145"/>
                <a:gd name="T25" fmla="*/ 39 h 147"/>
                <a:gd name="T26" fmla="*/ 33 w 145"/>
                <a:gd name="T27" fmla="*/ 74 h 147"/>
                <a:gd name="T28" fmla="*/ 44 w 145"/>
                <a:gd name="T29" fmla="*/ 109 h 147"/>
                <a:gd name="T30" fmla="*/ 73 w 145"/>
                <a:gd name="T31" fmla="*/ 121 h 147"/>
                <a:gd name="T32" fmla="*/ 102 w 145"/>
                <a:gd name="T33" fmla="*/ 109 h 147"/>
                <a:gd name="T34" fmla="*/ 112 w 145"/>
                <a:gd name="T35" fmla="*/ 7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7">
                  <a:moveTo>
                    <a:pt x="145" y="72"/>
                  </a:moveTo>
                  <a:cubicBezTo>
                    <a:pt x="145" y="95"/>
                    <a:pt x="138" y="113"/>
                    <a:pt x="125" y="127"/>
                  </a:cubicBezTo>
                  <a:cubicBezTo>
                    <a:pt x="112" y="141"/>
                    <a:pt x="94" y="147"/>
                    <a:pt x="71" y="147"/>
                  </a:cubicBezTo>
                  <a:cubicBezTo>
                    <a:pt x="50" y="147"/>
                    <a:pt x="32" y="141"/>
                    <a:pt x="19" y="128"/>
                  </a:cubicBezTo>
                  <a:cubicBezTo>
                    <a:pt x="7" y="115"/>
                    <a:pt x="0" y="97"/>
                    <a:pt x="0" y="75"/>
                  </a:cubicBezTo>
                  <a:cubicBezTo>
                    <a:pt x="0" y="52"/>
                    <a:pt x="7" y="34"/>
                    <a:pt x="20" y="20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6"/>
                    <a:pt x="126" y="19"/>
                  </a:cubicBezTo>
                  <a:cubicBezTo>
                    <a:pt x="139" y="32"/>
                    <a:pt x="145" y="50"/>
                    <a:pt x="145" y="72"/>
                  </a:cubicBezTo>
                  <a:close/>
                  <a:moveTo>
                    <a:pt x="112" y="73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0"/>
                    <a:pt x="44" y="39"/>
                  </a:cubicBezTo>
                  <a:cubicBezTo>
                    <a:pt x="37" y="47"/>
                    <a:pt x="33" y="59"/>
                    <a:pt x="33" y="74"/>
                  </a:cubicBezTo>
                  <a:cubicBezTo>
                    <a:pt x="33" y="89"/>
                    <a:pt x="37" y="101"/>
                    <a:pt x="44" y="109"/>
                  </a:cubicBezTo>
                  <a:cubicBezTo>
                    <a:pt x="51" y="117"/>
                    <a:pt x="61" y="121"/>
                    <a:pt x="73" y="121"/>
                  </a:cubicBezTo>
                  <a:cubicBezTo>
                    <a:pt x="86" y="121"/>
                    <a:pt x="95" y="117"/>
                    <a:pt x="102" y="109"/>
                  </a:cubicBezTo>
                  <a:cubicBezTo>
                    <a:pt x="108" y="101"/>
                    <a:pt x="112" y="89"/>
                    <a:pt x="112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5"/>
            <p:cNvSpPr>
              <a:spLocks noEditPoints="1"/>
            </p:cNvSpPr>
            <p:nvPr userDrawn="1"/>
          </p:nvSpPr>
          <p:spPr bwMode="auto">
            <a:xfrm>
              <a:off x="1765300" y="1962151"/>
              <a:ext cx="222250" cy="341313"/>
            </a:xfrm>
            <a:custGeom>
              <a:avLst/>
              <a:gdLst>
                <a:gd name="T0" fmla="*/ 105 w 137"/>
                <a:gd name="T1" fmla="*/ 208 h 211"/>
                <a:gd name="T2" fmla="*/ 105 w 137"/>
                <a:gd name="T3" fmla="*/ 186 h 211"/>
                <a:gd name="T4" fmla="*/ 105 w 137"/>
                <a:gd name="T5" fmla="*/ 186 h 211"/>
                <a:gd name="T6" fmla="*/ 58 w 137"/>
                <a:gd name="T7" fmla="*/ 211 h 211"/>
                <a:gd name="T8" fmla="*/ 16 w 137"/>
                <a:gd name="T9" fmla="*/ 192 h 211"/>
                <a:gd name="T10" fmla="*/ 0 w 137"/>
                <a:gd name="T11" fmla="*/ 141 h 211"/>
                <a:gd name="T12" fmla="*/ 18 w 137"/>
                <a:gd name="T13" fmla="*/ 85 h 211"/>
                <a:gd name="T14" fmla="*/ 65 w 137"/>
                <a:gd name="T15" fmla="*/ 64 h 211"/>
                <a:gd name="T16" fmla="*/ 88 w 137"/>
                <a:gd name="T17" fmla="*/ 69 h 211"/>
                <a:gd name="T18" fmla="*/ 105 w 137"/>
                <a:gd name="T19" fmla="*/ 85 h 211"/>
                <a:gd name="T20" fmla="*/ 105 w 137"/>
                <a:gd name="T21" fmla="*/ 85 h 211"/>
                <a:gd name="T22" fmla="*/ 105 w 137"/>
                <a:gd name="T23" fmla="*/ 0 h 211"/>
                <a:gd name="T24" fmla="*/ 137 w 137"/>
                <a:gd name="T25" fmla="*/ 0 h 211"/>
                <a:gd name="T26" fmla="*/ 137 w 137"/>
                <a:gd name="T27" fmla="*/ 208 h 211"/>
                <a:gd name="T28" fmla="*/ 105 w 137"/>
                <a:gd name="T29" fmla="*/ 208 h 211"/>
                <a:gd name="T30" fmla="*/ 105 w 137"/>
                <a:gd name="T31" fmla="*/ 126 h 211"/>
                <a:gd name="T32" fmla="*/ 95 w 137"/>
                <a:gd name="T33" fmla="*/ 100 h 211"/>
                <a:gd name="T34" fmla="*/ 71 w 137"/>
                <a:gd name="T35" fmla="*/ 90 h 211"/>
                <a:gd name="T36" fmla="*/ 43 w 137"/>
                <a:gd name="T37" fmla="*/ 103 h 211"/>
                <a:gd name="T38" fmla="*/ 33 w 137"/>
                <a:gd name="T39" fmla="*/ 140 h 211"/>
                <a:gd name="T40" fmla="*/ 43 w 137"/>
                <a:gd name="T41" fmla="*/ 173 h 211"/>
                <a:gd name="T42" fmla="*/ 69 w 137"/>
                <a:gd name="T43" fmla="*/ 185 h 211"/>
                <a:gd name="T44" fmla="*/ 95 w 137"/>
                <a:gd name="T45" fmla="*/ 173 h 211"/>
                <a:gd name="T46" fmla="*/ 105 w 137"/>
                <a:gd name="T47" fmla="*/ 142 h 211"/>
                <a:gd name="T48" fmla="*/ 105 w 137"/>
                <a:gd name="T49" fmla="*/ 126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211">
                  <a:moveTo>
                    <a:pt x="105" y="208"/>
                  </a:moveTo>
                  <a:cubicBezTo>
                    <a:pt x="105" y="186"/>
                    <a:pt x="105" y="186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95" y="203"/>
                    <a:pt x="79" y="211"/>
                    <a:pt x="58" y="211"/>
                  </a:cubicBezTo>
                  <a:cubicBezTo>
                    <a:pt x="41" y="211"/>
                    <a:pt x="27" y="205"/>
                    <a:pt x="16" y="192"/>
                  </a:cubicBezTo>
                  <a:cubicBezTo>
                    <a:pt x="5" y="180"/>
                    <a:pt x="0" y="163"/>
                    <a:pt x="0" y="141"/>
                  </a:cubicBezTo>
                  <a:cubicBezTo>
                    <a:pt x="0" y="118"/>
                    <a:pt x="6" y="99"/>
                    <a:pt x="18" y="85"/>
                  </a:cubicBezTo>
                  <a:cubicBezTo>
                    <a:pt x="29" y="71"/>
                    <a:pt x="45" y="64"/>
                    <a:pt x="65" y="64"/>
                  </a:cubicBezTo>
                  <a:cubicBezTo>
                    <a:pt x="74" y="64"/>
                    <a:pt x="81" y="66"/>
                    <a:pt x="88" y="69"/>
                  </a:cubicBezTo>
                  <a:cubicBezTo>
                    <a:pt x="95" y="73"/>
                    <a:pt x="101" y="78"/>
                    <a:pt x="105" y="85"/>
                  </a:cubicBezTo>
                  <a:cubicBezTo>
                    <a:pt x="105" y="85"/>
                    <a:pt x="105" y="85"/>
                    <a:pt x="105" y="85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7" y="208"/>
                    <a:pt x="137" y="208"/>
                    <a:pt x="137" y="208"/>
                  </a:cubicBezTo>
                  <a:lnTo>
                    <a:pt x="105" y="208"/>
                  </a:lnTo>
                  <a:close/>
                  <a:moveTo>
                    <a:pt x="105" y="126"/>
                  </a:moveTo>
                  <a:cubicBezTo>
                    <a:pt x="105" y="116"/>
                    <a:pt x="102" y="107"/>
                    <a:pt x="95" y="100"/>
                  </a:cubicBezTo>
                  <a:cubicBezTo>
                    <a:pt x="89" y="93"/>
                    <a:pt x="81" y="90"/>
                    <a:pt x="71" y="90"/>
                  </a:cubicBezTo>
                  <a:cubicBezTo>
                    <a:pt x="59" y="90"/>
                    <a:pt x="50" y="94"/>
                    <a:pt x="43" y="103"/>
                  </a:cubicBezTo>
                  <a:cubicBezTo>
                    <a:pt x="36" y="112"/>
                    <a:pt x="33" y="124"/>
                    <a:pt x="33" y="140"/>
                  </a:cubicBezTo>
                  <a:cubicBezTo>
                    <a:pt x="33" y="154"/>
                    <a:pt x="36" y="165"/>
                    <a:pt x="43" y="173"/>
                  </a:cubicBezTo>
                  <a:cubicBezTo>
                    <a:pt x="49" y="181"/>
                    <a:pt x="58" y="185"/>
                    <a:pt x="69" y="185"/>
                  </a:cubicBezTo>
                  <a:cubicBezTo>
                    <a:pt x="79" y="185"/>
                    <a:pt x="88" y="181"/>
                    <a:pt x="95" y="173"/>
                  </a:cubicBezTo>
                  <a:cubicBezTo>
                    <a:pt x="102" y="165"/>
                    <a:pt x="105" y="155"/>
                    <a:pt x="105" y="142"/>
                  </a:cubicBezTo>
                  <a:lnTo>
                    <a:pt x="105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6"/>
            <p:cNvSpPr>
              <a:spLocks noEditPoints="1"/>
            </p:cNvSpPr>
            <p:nvPr userDrawn="1"/>
          </p:nvSpPr>
          <p:spPr bwMode="auto">
            <a:xfrm>
              <a:off x="2039938" y="2066926"/>
              <a:ext cx="207963" cy="236538"/>
            </a:xfrm>
            <a:custGeom>
              <a:avLst/>
              <a:gdLst>
                <a:gd name="T0" fmla="*/ 32 w 128"/>
                <a:gd name="T1" fmla="*/ 83 h 147"/>
                <a:gd name="T2" fmla="*/ 44 w 128"/>
                <a:gd name="T3" fmla="*/ 112 h 147"/>
                <a:gd name="T4" fmla="*/ 75 w 128"/>
                <a:gd name="T5" fmla="*/ 122 h 147"/>
                <a:gd name="T6" fmla="*/ 98 w 128"/>
                <a:gd name="T7" fmla="*/ 118 h 147"/>
                <a:gd name="T8" fmla="*/ 117 w 128"/>
                <a:gd name="T9" fmla="*/ 109 h 147"/>
                <a:gd name="T10" fmla="*/ 117 w 128"/>
                <a:gd name="T11" fmla="*/ 136 h 147"/>
                <a:gd name="T12" fmla="*/ 95 w 128"/>
                <a:gd name="T13" fmla="*/ 144 h 147"/>
                <a:gd name="T14" fmla="*/ 67 w 128"/>
                <a:gd name="T15" fmla="*/ 147 h 147"/>
                <a:gd name="T16" fmla="*/ 17 w 128"/>
                <a:gd name="T17" fmla="*/ 128 h 147"/>
                <a:gd name="T18" fmla="*/ 0 w 128"/>
                <a:gd name="T19" fmla="*/ 75 h 147"/>
                <a:gd name="T20" fmla="*/ 9 w 128"/>
                <a:gd name="T21" fmla="*/ 36 h 147"/>
                <a:gd name="T22" fmla="*/ 33 w 128"/>
                <a:gd name="T23" fmla="*/ 9 h 147"/>
                <a:gd name="T24" fmla="*/ 67 w 128"/>
                <a:gd name="T25" fmla="*/ 0 h 147"/>
                <a:gd name="T26" fmla="*/ 112 w 128"/>
                <a:gd name="T27" fmla="*/ 18 h 147"/>
                <a:gd name="T28" fmla="*/ 128 w 128"/>
                <a:gd name="T29" fmla="*/ 67 h 147"/>
                <a:gd name="T30" fmla="*/ 128 w 128"/>
                <a:gd name="T31" fmla="*/ 83 h 147"/>
                <a:gd name="T32" fmla="*/ 32 w 128"/>
                <a:gd name="T33" fmla="*/ 83 h 147"/>
                <a:gd name="T34" fmla="*/ 97 w 128"/>
                <a:gd name="T35" fmla="*/ 59 h 147"/>
                <a:gd name="T36" fmla="*/ 89 w 128"/>
                <a:gd name="T37" fmla="*/ 34 h 147"/>
                <a:gd name="T38" fmla="*/ 67 w 128"/>
                <a:gd name="T39" fmla="*/ 25 h 147"/>
                <a:gd name="T40" fmla="*/ 44 w 128"/>
                <a:gd name="T41" fmla="*/ 34 h 147"/>
                <a:gd name="T42" fmla="*/ 32 w 128"/>
                <a:gd name="T43" fmla="*/ 59 h 147"/>
                <a:gd name="T44" fmla="*/ 97 w 128"/>
                <a:gd name="T45" fmla="*/ 5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7">
                  <a:moveTo>
                    <a:pt x="32" y="83"/>
                  </a:moveTo>
                  <a:cubicBezTo>
                    <a:pt x="33" y="96"/>
                    <a:pt x="37" y="106"/>
                    <a:pt x="44" y="112"/>
                  </a:cubicBezTo>
                  <a:cubicBezTo>
                    <a:pt x="51" y="119"/>
                    <a:pt x="61" y="122"/>
                    <a:pt x="75" y="122"/>
                  </a:cubicBezTo>
                  <a:cubicBezTo>
                    <a:pt x="83" y="122"/>
                    <a:pt x="90" y="121"/>
                    <a:pt x="98" y="118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39"/>
                    <a:pt x="104" y="142"/>
                    <a:pt x="95" y="144"/>
                  </a:cubicBezTo>
                  <a:cubicBezTo>
                    <a:pt x="86" y="146"/>
                    <a:pt x="77" y="147"/>
                    <a:pt x="67" y="147"/>
                  </a:cubicBezTo>
                  <a:cubicBezTo>
                    <a:pt x="46" y="147"/>
                    <a:pt x="29" y="141"/>
                    <a:pt x="17" y="128"/>
                  </a:cubicBezTo>
                  <a:cubicBezTo>
                    <a:pt x="6" y="115"/>
                    <a:pt x="0" y="98"/>
                    <a:pt x="0" y="75"/>
                  </a:cubicBezTo>
                  <a:cubicBezTo>
                    <a:pt x="0" y="60"/>
                    <a:pt x="3" y="47"/>
                    <a:pt x="9" y="36"/>
                  </a:cubicBezTo>
                  <a:cubicBezTo>
                    <a:pt x="14" y="24"/>
                    <a:pt x="22" y="16"/>
                    <a:pt x="33" y="9"/>
                  </a:cubicBezTo>
                  <a:cubicBezTo>
                    <a:pt x="43" y="3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6"/>
                    <a:pt x="128" y="67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7" y="59"/>
                  </a:moveTo>
                  <a:cubicBezTo>
                    <a:pt x="97" y="48"/>
                    <a:pt x="94" y="39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1" y="28"/>
                    <a:pt x="44" y="34"/>
                  </a:cubicBezTo>
                  <a:cubicBezTo>
                    <a:pt x="38" y="41"/>
                    <a:pt x="34" y="49"/>
                    <a:pt x="32" y="59"/>
                  </a:cubicBezTo>
                  <a:lnTo>
                    <a:pt x="97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7"/>
            <p:cNvSpPr>
              <a:spLocks/>
            </p:cNvSpPr>
            <p:nvPr userDrawn="1"/>
          </p:nvSpPr>
          <p:spPr bwMode="auto">
            <a:xfrm>
              <a:off x="2295525" y="2068513"/>
              <a:ext cx="131763" cy="230188"/>
            </a:xfrm>
            <a:custGeom>
              <a:avLst/>
              <a:gdLst>
                <a:gd name="T0" fmla="*/ 81 w 81"/>
                <a:gd name="T1" fmla="*/ 33 h 143"/>
                <a:gd name="T2" fmla="*/ 73 w 81"/>
                <a:gd name="T3" fmla="*/ 30 h 143"/>
                <a:gd name="T4" fmla="*/ 63 w 81"/>
                <a:gd name="T5" fmla="*/ 28 h 143"/>
                <a:gd name="T6" fmla="*/ 41 w 81"/>
                <a:gd name="T7" fmla="*/ 40 h 143"/>
                <a:gd name="T8" fmla="*/ 32 w 81"/>
                <a:gd name="T9" fmla="*/ 71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2 h 143"/>
                <a:gd name="T16" fmla="*/ 32 w 81"/>
                <a:gd name="T17" fmla="*/ 2 h 143"/>
                <a:gd name="T18" fmla="*/ 32 w 81"/>
                <a:gd name="T19" fmla="*/ 30 h 143"/>
                <a:gd name="T20" fmla="*/ 33 w 81"/>
                <a:gd name="T21" fmla="*/ 30 h 143"/>
                <a:gd name="T22" fmla="*/ 47 w 81"/>
                <a:gd name="T23" fmla="*/ 8 h 143"/>
                <a:gd name="T24" fmla="*/ 69 w 81"/>
                <a:gd name="T25" fmla="*/ 0 h 143"/>
                <a:gd name="T26" fmla="*/ 81 w 81"/>
                <a:gd name="T27" fmla="*/ 2 h 143"/>
                <a:gd name="T28" fmla="*/ 81 w 81"/>
                <a:gd name="T29" fmla="*/ 3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3"/>
                  </a:moveTo>
                  <a:cubicBezTo>
                    <a:pt x="80" y="32"/>
                    <a:pt x="77" y="31"/>
                    <a:pt x="73" y="30"/>
                  </a:cubicBezTo>
                  <a:cubicBezTo>
                    <a:pt x="70" y="29"/>
                    <a:pt x="66" y="28"/>
                    <a:pt x="63" y="28"/>
                  </a:cubicBezTo>
                  <a:cubicBezTo>
                    <a:pt x="54" y="28"/>
                    <a:pt x="46" y="32"/>
                    <a:pt x="41" y="40"/>
                  </a:cubicBezTo>
                  <a:cubicBezTo>
                    <a:pt x="35" y="48"/>
                    <a:pt x="32" y="58"/>
                    <a:pt x="32" y="71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6" y="20"/>
                    <a:pt x="41" y="13"/>
                    <a:pt x="47" y="8"/>
                  </a:cubicBezTo>
                  <a:cubicBezTo>
                    <a:pt x="53" y="2"/>
                    <a:pt x="60" y="0"/>
                    <a:pt x="69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2466975" y="2066926"/>
              <a:ext cx="201613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9"/>
            <p:cNvSpPr>
              <a:spLocks noEditPoints="1"/>
            </p:cNvSpPr>
            <p:nvPr userDrawn="1"/>
          </p:nvSpPr>
          <p:spPr bwMode="auto">
            <a:xfrm>
              <a:off x="27273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20 w 39"/>
                <a:gd name="T5" fmla="*/ 37 h 209"/>
                <a:gd name="T6" fmla="*/ 6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20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30" y="35"/>
                    <a:pt x="25" y="37"/>
                    <a:pt x="20" y="37"/>
                  </a:cubicBezTo>
                  <a:cubicBezTo>
                    <a:pt x="14" y="37"/>
                    <a:pt x="10" y="35"/>
                    <a:pt x="6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10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2824163" y="2071688"/>
              <a:ext cx="193675" cy="227013"/>
            </a:xfrm>
            <a:custGeom>
              <a:avLst/>
              <a:gdLst>
                <a:gd name="T0" fmla="*/ 46 w 122"/>
                <a:gd name="T1" fmla="*/ 117 h 143"/>
                <a:gd name="T2" fmla="*/ 122 w 122"/>
                <a:gd name="T3" fmla="*/ 117 h 143"/>
                <a:gd name="T4" fmla="*/ 122 w 122"/>
                <a:gd name="T5" fmla="*/ 143 h 143"/>
                <a:gd name="T6" fmla="*/ 0 w 122"/>
                <a:gd name="T7" fmla="*/ 143 h 143"/>
                <a:gd name="T8" fmla="*/ 0 w 122"/>
                <a:gd name="T9" fmla="*/ 132 h 143"/>
                <a:gd name="T10" fmla="*/ 77 w 122"/>
                <a:gd name="T11" fmla="*/ 26 h 143"/>
                <a:gd name="T12" fmla="*/ 8 w 122"/>
                <a:gd name="T13" fmla="*/ 26 h 143"/>
                <a:gd name="T14" fmla="*/ 8 w 122"/>
                <a:gd name="T15" fmla="*/ 0 h 143"/>
                <a:gd name="T16" fmla="*/ 122 w 122"/>
                <a:gd name="T17" fmla="*/ 0 h 143"/>
                <a:gd name="T18" fmla="*/ 122 w 122"/>
                <a:gd name="T19" fmla="*/ 12 h 143"/>
                <a:gd name="T20" fmla="*/ 46 w 122"/>
                <a:gd name="T21" fmla="*/ 11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143">
                  <a:moveTo>
                    <a:pt x="46" y="117"/>
                  </a:moveTo>
                  <a:lnTo>
                    <a:pt x="122" y="117"/>
                  </a:lnTo>
                  <a:lnTo>
                    <a:pt x="122" y="143"/>
                  </a:lnTo>
                  <a:lnTo>
                    <a:pt x="0" y="143"/>
                  </a:lnTo>
                  <a:lnTo>
                    <a:pt x="0" y="132"/>
                  </a:lnTo>
                  <a:lnTo>
                    <a:pt x="77" y="26"/>
                  </a:lnTo>
                  <a:lnTo>
                    <a:pt x="8" y="26"/>
                  </a:lnTo>
                  <a:lnTo>
                    <a:pt x="8" y="0"/>
                  </a:lnTo>
                  <a:lnTo>
                    <a:pt x="122" y="0"/>
                  </a:lnTo>
                  <a:lnTo>
                    <a:pt x="122" y="12"/>
                  </a:lnTo>
                  <a:lnTo>
                    <a:pt x="46" y="1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1"/>
            <p:cNvSpPr>
              <a:spLocks noEditPoints="1"/>
            </p:cNvSpPr>
            <p:nvPr userDrawn="1"/>
          </p:nvSpPr>
          <p:spPr bwMode="auto">
            <a:xfrm>
              <a:off x="30575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19 w 39"/>
                <a:gd name="T5" fmla="*/ 37 h 209"/>
                <a:gd name="T6" fmla="*/ 5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19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29" y="35"/>
                    <a:pt x="25" y="37"/>
                    <a:pt x="19" y="37"/>
                  </a:cubicBezTo>
                  <a:cubicBezTo>
                    <a:pt x="14" y="37"/>
                    <a:pt x="9" y="35"/>
                    <a:pt x="5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3182938" y="2066926"/>
              <a:ext cx="203200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3"/>
            <p:cNvSpPr>
              <a:spLocks noEditPoints="1"/>
            </p:cNvSpPr>
            <p:nvPr userDrawn="1"/>
          </p:nvSpPr>
          <p:spPr bwMode="auto">
            <a:xfrm>
              <a:off x="3433763" y="2066926"/>
              <a:ext cx="220663" cy="339725"/>
            </a:xfrm>
            <a:custGeom>
              <a:avLst/>
              <a:gdLst>
                <a:gd name="T0" fmla="*/ 137 w 137"/>
                <a:gd name="T1" fmla="*/ 131 h 210"/>
                <a:gd name="T2" fmla="*/ 116 w 137"/>
                <a:gd name="T3" fmla="*/ 190 h 210"/>
                <a:gd name="T4" fmla="*/ 57 w 137"/>
                <a:gd name="T5" fmla="*/ 210 h 210"/>
                <a:gd name="T6" fmla="*/ 32 w 137"/>
                <a:gd name="T7" fmla="*/ 207 h 210"/>
                <a:gd name="T8" fmla="*/ 11 w 137"/>
                <a:gd name="T9" fmla="*/ 201 h 210"/>
                <a:gd name="T10" fmla="*/ 11 w 137"/>
                <a:gd name="T11" fmla="*/ 171 h 210"/>
                <a:gd name="T12" fmla="*/ 35 w 137"/>
                <a:gd name="T13" fmla="*/ 182 h 210"/>
                <a:gd name="T14" fmla="*/ 57 w 137"/>
                <a:gd name="T15" fmla="*/ 184 h 210"/>
                <a:gd name="T16" fmla="*/ 92 w 137"/>
                <a:gd name="T17" fmla="*/ 172 h 210"/>
                <a:gd name="T18" fmla="*/ 105 w 137"/>
                <a:gd name="T19" fmla="*/ 135 h 210"/>
                <a:gd name="T20" fmla="*/ 105 w 137"/>
                <a:gd name="T21" fmla="*/ 122 h 210"/>
                <a:gd name="T22" fmla="*/ 104 w 137"/>
                <a:gd name="T23" fmla="*/ 122 h 210"/>
                <a:gd name="T24" fmla="*/ 86 w 137"/>
                <a:gd name="T25" fmla="*/ 141 h 210"/>
                <a:gd name="T26" fmla="*/ 58 w 137"/>
                <a:gd name="T27" fmla="*/ 147 h 210"/>
                <a:gd name="T28" fmla="*/ 16 w 137"/>
                <a:gd name="T29" fmla="*/ 129 h 210"/>
                <a:gd name="T30" fmla="*/ 0 w 137"/>
                <a:gd name="T31" fmla="*/ 78 h 210"/>
                <a:gd name="T32" fmla="*/ 17 w 137"/>
                <a:gd name="T33" fmla="*/ 21 h 210"/>
                <a:gd name="T34" fmla="*/ 64 w 137"/>
                <a:gd name="T35" fmla="*/ 0 h 210"/>
                <a:gd name="T36" fmla="*/ 104 w 137"/>
                <a:gd name="T37" fmla="*/ 21 h 210"/>
                <a:gd name="T38" fmla="*/ 105 w 137"/>
                <a:gd name="T39" fmla="*/ 21 h 210"/>
                <a:gd name="T40" fmla="*/ 105 w 137"/>
                <a:gd name="T41" fmla="*/ 3 h 210"/>
                <a:gd name="T42" fmla="*/ 137 w 137"/>
                <a:gd name="T43" fmla="*/ 3 h 210"/>
                <a:gd name="T44" fmla="*/ 137 w 137"/>
                <a:gd name="T45" fmla="*/ 131 h 210"/>
                <a:gd name="T46" fmla="*/ 105 w 137"/>
                <a:gd name="T47" fmla="*/ 62 h 210"/>
                <a:gd name="T48" fmla="*/ 95 w 137"/>
                <a:gd name="T49" fmla="*/ 36 h 210"/>
                <a:gd name="T50" fmla="*/ 71 w 137"/>
                <a:gd name="T51" fmla="*/ 26 h 210"/>
                <a:gd name="T52" fmla="*/ 43 w 137"/>
                <a:gd name="T53" fmla="*/ 39 h 210"/>
                <a:gd name="T54" fmla="*/ 33 w 137"/>
                <a:gd name="T55" fmla="*/ 77 h 210"/>
                <a:gd name="T56" fmla="*/ 43 w 137"/>
                <a:gd name="T57" fmla="*/ 109 h 210"/>
                <a:gd name="T58" fmla="*/ 68 w 137"/>
                <a:gd name="T59" fmla="*/ 121 h 210"/>
                <a:gd name="T60" fmla="*/ 95 w 137"/>
                <a:gd name="T61" fmla="*/ 109 h 210"/>
                <a:gd name="T62" fmla="*/ 105 w 137"/>
                <a:gd name="T63" fmla="*/ 78 h 210"/>
                <a:gd name="T64" fmla="*/ 105 w 137"/>
                <a:gd name="T65" fmla="*/ 6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7" h="210">
                  <a:moveTo>
                    <a:pt x="137" y="131"/>
                  </a:moveTo>
                  <a:cubicBezTo>
                    <a:pt x="137" y="156"/>
                    <a:pt x="130" y="176"/>
                    <a:pt x="116" y="190"/>
                  </a:cubicBezTo>
                  <a:cubicBezTo>
                    <a:pt x="102" y="203"/>
                    <a:pt x="83" y="210"/>
                    <a:pt x="57" y="210"/>
                  </a:cubicBezTo>
                  <a:cubicBezTo>
                    <a:pt x="49" y="210"/>
                    <a:pt x="40" y="209"/>
                    <a:pt x="32" y="207"/>
                  </a:cubicBezTo>
                  <a:cubicBezTo>
                    <a:pt x="23" y="206"/>
                    <a:pt x="16" y="204"/>
                    <a:pt x="11" y="201"/>
                  </a:cubicBezTo>
                  <a:cubicBezTo>
                    <a:pt x="11" y="171"/>
                    <a:pt x="11" y="171"/>
                    <a:pt x="11" y="171"/>
                  </a:cubicBezTo>
                  <a:cubicBezTo>
                    <a:pt x="20" y="176"/>
                    <a:pt x="28" y="180"/>
                    <a:pt x="35" y="182"/>
                  </a:cubicBezTo>
                  <a:cubicBezTo>
                    <a:pt x="42" y="184"/>
                    <a:pt x="50" y="184"/>
                    <a:pt x="57" y="184"/>
                  </a:cubicBezTo>
                  <a:cubicBezTo>
                    <a:pt x="72" y="184"/>
                    <a:pt x="84" y="180"/>
                    <a:pt x="92" y="172"/>
                  </a:cubicBezTo>
                  <a:cubicBezTo>
                    <a:pt x="101" y="164"/>
                    <a:pt x="105" y="151"/>
                    <a:pt x="105" y="135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99" y="130"/>
                    <a:pt x="93" y="136"/>
                    <a:pt x="86" y="141"/>
                  </a:cubicBezTo>
                  <a:cubicBezTo>
                    <a:pt x="79" y="145"/>
                    <a:pt x="69" y="147"/>
                    <a:pt x="58" y="147"/>
                  </a:cubicBezTo>
                  <a:cubicBezTo>
                    <a:pt x="41" y="147"/>
                    <a:pt x="26" y="141"/>
                    <a:pt x="16" y="129"/>
                  </a:cubicBezTo>
                  <a:cubicBezTo>
                    <a:pt x="5" y="116"/>
                    <a:pt x="0" y="99"/>
                    <a:pt x="0" y="78"/>
                  </a:cubicBezTo>
                  <a:cubicBezTo>
                    <a:pt x="0" y="54"/>
                    <a:pt x="6" y="35"/>
                    <a:pt x="17" y="21"/>
                  </a:cubicBezTo>
                  <a:cubicBezTo>
                    <a:pt x="29" y="7"/>
                    <a:pt x="45" y="0"/>
                    <a:pt x="64" y="0"/>
                  </a:cubicBezTo>
                  <a:cubicBezTo>
                    <a:pt x="82" y="0"/>
                    <a:pt x="95" y="7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37" y="3"/>
                    <a:pt x="137" y="3"/>
                    <a:pt x="137" y="3"/>
                  </a:cubicBezTo>
                  <a:lnTo>
                    <a:pt x="137" y="131"/>
                  </a:lnTo>
                  <a:close/>
                  <a:moveTo>
                    <a:pt x="105" y="62"/>
                  </a:moveTo>
                  <a:cubicBezTo>
                    <a:pt x="105" y="52"/>
                    <a:pt x="102" y="43"/>
                    <a:pt x="95" y="36"/>
                  </a:cubicBezTo>
                  <a:cubicBezTo>
                    <a:pt x="89" y="29"/>
                    <a:pt x="80" y="26"/>
                    <a:pt x="71" y="26"/>
                  </a:cubicBezTo>
                  <a:cubicBezTo>
                    <a:pt x="59" y="26"/>
                    <a:pt x="49" y="30"/>
                    <a:pt x="43" y="39"/>
                  </a:cubicBezTo>
                  <a:cubicBezTo>
                    <a:pt x="36" y="48"/>
                    <a:pt x="33" y="60"/>
                    <a:pt x="33" y="77"/>
                  </a:cubicBezTo>
                  <a:cubicBezTo>
                    <a:pt x="33" y="91"/>
                    <a:pt x="36" y="101"/>
                    <a:pt x="43" y="109"/>
                  </a:cubicBezTo>
                  <a:cubicBezTo>
                    <a:pt x="49" y="117"/>
                    <a:pt x="58" y="121"/>
                    <a:pt x="68" y="121"/>
                  </a:cubicBezTo>
                  <a:cubicBezTo>
                    <a:pt x="79" y="121"/>
                    <a:pt x="88" y="117"/>
                    <a:pt x="95" y="109"/>
                  </a:cubicBezTo>
                  <a:cubicBezTo>
                    <a:pt x="102" y="101"/>
                    <a:pt x="105" y="91"/>
                    <a:pt x="105" y="78"/>
                  </a:cubicBezTo>
                  <a:lnTo>
                    <a:pt x="105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3795713" y="2058988"/>
              <a:ext cx="198438" cy="239713"/>
            </a:xfrm>
            <a:custGeom>
              <a:avLst/>
              <a:gdLst>
                <a:gd name="T0" fmla="*/ 73 w 123"/>
                <a:gd name="T1" fmla="*/ 95 h 149"/>
                <a:gd name="T2" fmla="*/ 73 w 123"/>
                <a:gd name="T3" fmla="*/ 149 h 149"/>
                <a:gd name="T4" fmla="*/ 48 w 123"/>
                <a:gd name="T5" fmla="*/ 149 h 149"/>
                <a:gd name="T6" fmla="*/ 48 w 123"/>
                <a:gd name="T7" fmla="*/ 95 h 149"/>
                <a:gd name="T8" fmla="*/ 0 w 123"/>
                <a:gd name="T9" fmla="*/ 0 h 149"/>
                <a:gd name="T10" fmla="*/ 28 w 123"/>
                <a:gd name="T11" fmla="*/ 0 h 149"/>
                <a:gd name="T12" fmla="*/ 58 w 123"/>
                <a:gd name="T13" fmla="*/ 62 h 149"/>
                <a:gd name="T14" fmla="*/ 60 w 123"/>
                <a:gd name="T15" fmla="*/ 67 h 149"/>
                <a:gd name="T16" fmla="*/ 62 w 123"/>
                <a:gd name="T17" fmla="*/ 72 h 149"/>
                <a:gd name="T18" fmla="*/ 62 w 123"/>
                <a:gd name="T19" fmla="*/ 72 h 149"/>
                <a:gd name="T20" fmla="*/ 65 w 123"/>
                <a:gd name="T21" fmla="*/ 62 h 149"/>
                <a:gd name="T22" fmla="*/ 96 w 123"/>
                <a:gd name="T23" fmla="*/ 0 h 149"/>
                <a:gd name="T24" fmla="*/ 123 w 123"/>
                <a:gd name="T25" fmla="*/ 0 h 149"/>
                <a:gd name="T26" fmla="*/ 73 w 123"/>
                <a:gd name="T27" fmla="*/ 9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3" h="149">
                  <a:moveTo>
                    <a:pt x="73" y="95"/>
                  </a:moveTo>
                  <a:cubicBezTo>
                    <a:pt x="73" y="149"/>
                    <a:pt x="73" y="149"/>
                    <a:pt x="73" y="149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58" y="62"/>
                    <a:pt x="58" y="62"/>
                    <a:pt x="58" y="62"/>
                  </a:cubicBezTo>
                  <a:cubicBezTo>
                    <a:pt x="59" y="64"/>
                    <a:pt x="60" y="66"/>
                    <a:pt x="60" y="67"/>
                  </a:cubicBezTo>
                  <a:cubicBezTo>
                    <a:pt x="61" y="69"/>
                    <a:pt x="61" y="70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68"/>
                    <a:pt x="64" y="65"/>
                    <a:pt x="65" y="62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73" y="95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5"/>
            <p:cNvSpPr>
              <a:spLocks noEditPoints="1"/>
            </p:cNvSpPr>
            <p:nvPr userDrawn="1"/>
          </p:nvSpPr>
          <p:spPr bwMode="auto">
            <a:xfrm>
              <a:off x="3967163" y="2122488"/>
              <a:ext cx="177800" cy="180975"/>
            </a:xfrm>
            <a:custGeom>
              <a:avLst/>
              <a:gdLst>
                <a:gd name="T0" fmla="*/ 110 w 110"/>
                <a:gd name="T1" fmla="*/ 55 h 112"/>
                <a:gd name="T2" fmla="*/ 95 w 110"/>
                <a:gd name="T3" fmla="*/ 96 h 112"/>
                <a:gd name="T4" fmla="*/ 54 w 110"/>
                <a:gd name="T5" fmla="*/ 112 h 112"/>
                <a:gd name="T6" fmla="*/ 15 w 110"/>
                <a:gd name="T7" fmla="*/ 97 h 112"/>
                <a:gd name="T8" fmla="*/ 0 w 110"/>
                <a:gd name="T9" fmla="*/ 57 h 112"/>
                <a:gd name="T10" fmla="*/ 15 w 110"/>
                <a:gd name="T11" fmla="*/ 15 h 112"/>
                <a:gd name="T12" fmla="*/ 56 w 110"/>
                <a:gd name="T13" fmla="*/ 0 h 112"/>
                <a:gd name="T14" fmla="*/ 96 w 110"/>
                <a:gd name="T15" fmla="*/ 14 h 112"/>
                <a:gd name="T16" fmla="*/ 110 w 110"/>
                <a:gd name="T17" fmla="*/ 55 h 112"/>
                <a:gd name="T18" fmla="*/ 85 w 110"/>
                <a:gd name="T19" fmla="*/ 55 h 112"/>
                <a:gd name="T20" fmla="*/ 77 w 110"/>
                <a:gd name="T21" fmla="*/ 29 h 112"/>
                <a:gd name="T22" fmla="*/ 55 w 110"/>
                <a:gd name="T23" fmla="*/ 19 h 112"/>
                <a:gd name="T24" fmla="*/ 33 w 110"/>
                <a:gd name="T25" fmla="*/ 29 h 112"/>
                <a:gd name="T26" fmla="*/ 25 w 110"/>
                <a:gd name="T27" fmla="*/ 56 h 112"/>
                <a:gd name="T28" fmla="*/ 33 w 110"/>
                <a:gd name="T29" fmla="*/ 82 h 112"/>
                <a:gd name="T30" fmla="*/ 55 w 110"/>
                <a:gd name="T31" fmla="*/ 92 h 112"/>
                <a:gd name="T32" fmla="*/ 77 w 110"/>
                <a:gd name="T33" fmla="*/ 83 h 112"/>
                <a:gd name="T34" fmla="*/ 85 w 110"/>
                <a:gd name="T35" fmla="*/ 5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0" h="112">
                  <a:moveTo>
                    <a:pt x="110" y="55"/>
                  </a:moveTo>
                  <a:cubicBezTo>
                    <a:pt x="110" y="72"/>
                    <a:pt x="105" y="86"/>
                    <a:pt x="95" y="96"/>
                  </a:cubicBezTo>
                  <a:cubicBezTo>
                    <a:pt x="85" y="106"/>
                    <a:pt x="71" y="112"/>
                    <a:pt x="54" y="112"/>
                  </a:cubicBezTo>
                  <a:cubicBezTo>
                    <a:pt x="37" y="112"/>
                    <a:pt x="24" y="107"/>
                    <a:pt x="15" y="97"/>
                  </a:cubicBezTo>
                  <a:cubicBezTo>
                    <a:pt x="5" y="87"/>
                    <a:pt x="0" y="74"/>
                    <a:pt x="0" y="57"/>
                  </a:cubicBezTo>
                  <a:cubicBezTo>
                    <a:pt x="0" y="39"/>
                    <a:pt x="5" y="25"/>
                    <a:pt x="15" y="15"/>
                  </a:cubicBezTo>
                  <a:cubicBezTo>
                    <a:pt x="25" y="5"/>
                    <a:pt x="39" y="0"/>
                    <a:pt x="56" y="0"/>
                  </a:cubicBezTo>
                  <a:cubicBezTo>
                    <a:pt x="73" y="0"/>
                    <a:pt x="86" y="5"/>
                    <a:pt x="96" y="14"/>
                  </a:cubicBezTo>
                  <a:cubicBezTo>
                    <a:pt x="105" y="24"/>
                    <a:pt x="110" y="38"/>
                    <a:pt x="110" y="55"/>
                  </a:cubicBezTo>
                  <a:close/>
                  <a:moveTo>
                    <a:pt x="85" y="55"/>
                  </a:moveTo>
                  <a:cubicBezTo>
                    <a:pt x="85" y="44"/>
                    <a:pt x="82" y="35"/>
                    <a:pt x="77" y="29"/>
                  </a:cubicBezTo>
                  <a:cubicBezTo>
                    <a:pt x="71" y="22"/>
                    <a:pt x="64" y="19"/>
                    <a:pt x="55" y="19"/>
                  </a:cubicBezTo>
                  <a:cubicBezTo>
                    <a:pt x="46" y="19"/>
                    <a:pt x="38" y="23"/>
                    <a:pt x="33" y="29"/>
                  </a:cubicBezTo>
                  <a:cubicBezTo>
                    <a:pt x="28" y="35"/>
                    <a:pt x="25" y="44"/>
                    <a:pt x="25" y="56"/>
                  </a:cubicBezTo>
                  <a:cubicBezTo>
                    <a:pt x="25" y="67"/>
                    <a:pt x="28" y="76"/>
                    <a:pt x="33" y="82"/>
                  </a:cubicBezTo>
                  <a:cubicBezTo>
                    <a:pt x="38" y="89"/>
                    <a:pt x="46" y="92"/>
                    <a:pt x="55" y="92"/>
                  </a:cubicBezTo>
                  <a:cubicBezTo>
                    <a:pt x="65" y="92"/>
                    <a:pt x="72" y="89"/>
                    <a:pt x="77" y="83"/>
                  </a:cubicBezTo>
                  <a:cubicBezTo>
                    <a:pt x="82" y="76"/>
                    <a:pt x="85" y="67"/>
                    <a:pt x="85" y="55"/>
                  </a:cubicBez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6"/>
            <p:cNvSpPr>
              <a:spLocks/>
            </p:cNvSpPr>
            <p:nvPr userDrawn="1"/>
          </p:nvSpPr>
          <p:spPr bwMode="auto">
            <a:xfrm>
              <a:off x="4181475" y="2125663"/>
              <a:ext cx="153988" cy="177800"/>
            </a:xfrm>
            <a:custGeom>
              <a:avLst/>
              <a:gdLst>
                <a:gd name="T0" fmla="*/ 71 w 95"/>
                <a:gd name="T1" fmla="*/ 107 h 110"/>
                <a:gd name="T2" fmla="*/ 71 w 95"/>
                <a:gd name="T3" fmla="*/ 91 h 110"/>
                <a:gd name="T4" fmla="*/ 70 w 95"/>
                <a:gd name="T5" fmla="*/ 91 h 110"/>
                <a:gd name="T6" fmla="*/ 57 w 95"/>
                <a:gd name="T7" fmla="*/ 105 h 110"/>
                <a:gd name="T8" fmla="*/ 38 w 95"/>
                <a:gd name="T9" fmla="*/ 110 h 110"/>
                <a:gd name="T10" fmla="*/ 10 w 95"/>
                <a:gd name="T11" fmla="*/ 98 h 110"/>
                <a:gd name="T12" fmla="*/ 0 w 95"/>
                <a:gd name="T13" fmla="*/ 65 h 110"/>
                <a:gd name="T14" fmla="*/ 0 w 95"/>
                <a:gd name="T15" fmla="*/ 0 h 110"/>
                <a:gd name="T16" fmla="*/ 24 w 95"/>
                <a:gd name="T17" fmla="*/ 0 h 110"/>
                <a:gd name="T18" fmla="*/ 24 w 95"/>
                <a:gd name="T19" fmla="*/ 62 h 110"/>
                <a:gd name="T20" fmla="*/ 46 w 95"/>
                <a:gd name="T21" fmla="*/ 90 h 110"/>
                <a:gd name="T22" fmla="*/ 64 w 95"/>
                <a:gd name="T23" fmla="*/ 82 h 110"/>
                <a:gd name="T24" fmla="*/ 71 w 95"/>
                <a:gd name="T25" fmla="*/ 62 h 110"/>
                <a:gd name="T26" fmla="*/ 71 w 95"/>
                <a:gd name="T27" fmla="*/ 0 h 110"/>
                <a:gd name="T28" fmla="*/ 95 w 95"/>
                <a:gd name="T29" fmla="*/ 0 h 110"/>
                <a:gd name="T30" fmla="*/ 95 w 95"/>
                <a:gd name="T31" fmla="*/ 107 h 110"/>
                <a:gd name="T32" fmla="*/ 71 w 95"/>
                <a:gd name="T33" fmla="*/ 10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110">
                  <a:moveTo>
                    <a:pt x="71" y="107"/>
                  </a:moveTo>
                  <a:cubicBezTo>
                    <a:pt x="71" y="91"/>
                    <a:pt x="71" y="91"/>
                    <a:pt x="71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67" y="97"/>
                    <a:pt x="62" y="101"/>
                    <a:pt x="57" y="105"/>
                  </a:cubicBezTo>
                  <a:cubicBezTo>
                    <a:pt x="51" y="108"/>
                    <a:pt x="45" y="110"/>
                    <a:pt x="38" y="110"/>
                  </a:cubicBezTo>
                  <a:cubicBezTo>
                    <a:pt x="26" y="110"/>
                    <a:pt x="16" y="106"/>
                    <a:pt x="10" y="98"/>
                  </a:cubicBezTo>
                  <a:cubicBezTo>
                    <a:pt x="3" y="91"/>
                    <a:pt x="0" y="80"/>
                    <a:pt x="0" y="6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81"/>
                    <a:pt x="32" y="90"/>
                    <a:pt x="46" y="90"/>
                  </a:cubicBezTo>
                  <a:cubicBezTo>
                    <a:pt x="54" y="90"/>
                    <a:pt x="59" y="87"/>
                    <a:pt x="64" y="82"/>
                  </a:cubicBezTo>
                  <a:cubicBezTo>
                    <a:pt x="68" y="77"/>
                    <a:pt x="71" y="70"/>
                    <a:pt x="71" y="6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107"/>
                    <a:pt x="95" y="107"/>
                    <a:pt x="95" y="107"/>
                  </a:cubicBezTo>
                  <a:lnTo>
                    <a:pt x="71" y="107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7"/>
            <p:cNvSpPr>
              <a:spLocks/>
            </p:cNvSpPr>
            <p:nvPr userDrawn="1"/>
          </p:nvSpPr>
          <p:spPr bwMode="auto">
            <a:xfrm>
              <a:off x="4379913" y="2122488"/>
              <a:ext cx="100013" cy="176213"/>
            </a:xfrm>
            <a:custGeom>
              <a:avLst/>
              <a:gdLst>
                <a:gd name="T0" fmla="*/ 62 w 62"/>
                <a:gd name="T1" fmla="*/ 26 h 109"/>
                <a:gd name="T2" fmla="*/ 55 w 62"/>
                <a:gd name="T3" fmla="*/ 23 h 109"/>
                <a:gd name="T4" fmla="*/ 48 w 62"/>
                <a:gd name="T5" fmla="*/ 22 h 109"/>
                <a:gd name="T6" fmla="*/ 31 w 62"/>
                <a:gd name="T7" fmla="*/ 31 h 109"/>
                <a:gd name="T8" fmla="*/ 24 w 62"/>
                <a:gd name="T9" fmla="*/ 54 h 109"/>
                <a:gd name="T10" fmla="*/ 24 w 62"/>
                <a:gd name="T11" fmla="*/ 109 h 109"/>
                <a:gd name="T12" fmla="*/ 0 w 62"/>
                <a:gd name="T13" fmla="*/ 109 h 109"/>
                <a:gd name="T14" fmla="*/ 0 w 62"/>
                <a:gd name="T15" fmla="*/ 2 h 109"/>
                <a:gd name="T16" fmla="*/ 24 w 62"/>
                <a:gd name="T17" fmla="*/ 2 h 109"/>
                <a:gd name="T18" fmla="*/ 24 w 62"/>
                <a:gd name="T19" fmla="*/ 23 h 109"/>
                <a:gd name="T20" fmla="*/ 25 w 62"/>
                <a:gd name="T21" fmla="*/ 23 h 109"/>
                <a:gd name="T22" fmla="*/ 35 w 62"/>
                <a:gd name="T23" fmla="*/ 6 h 109"/>
                <a:gd name="T24" fmla="*/ 52 w 62"/>
                <a:gd name="T25" fmla="*/ 0 h 109"/>
                <a:gd name="T26" fmla="*/ 62 w 62"/>
                <a:gd name="T27" fmla="*/ 2 h 109"/>
                <a:gd name="T28" fmla="*/ 62 w 62"/>
                <a:gd name="T29" fmla="*/ 2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" h="109">
                  <a:moveTo>
                    <a:pt x="62" y="26"/>
                  </a:moveTo>
                  <a:cubicBezTo>
                    <a:pt x="60" y="25"/>
                    <a:pt x="58" y="24"/>
                    <a:pt x="55" y="23"/>
                  </a:cubicBezTo>
                  <a:cubicBezTo>
                    <a:pt x="53" y="22"/>
                    <a:pt x="50" y="22"/>
                    <a:pt x="48" y="22"/>
                  </a:cubicBezTo>
                  <a:cubicBezTo>
                    <a:pt x="41" y="22"/>
                    <a:pt x="35" y="25"/>
                    <a:pt x="31" y="31"/>
                  </a:cubicBezTo>
                  <a:cubicBezTo>
                    <a:pt x="26" y="37"/>
                    <a:pt x="24" y="45"/>
                    <a:pt x="24" y="54"/>
                  </a:cubicBezTo>
                  <a:cubicBezTo>
                    <a:pt x="24" y="109"/>
                    <a:pt x="24" y="109"/>
                    <a:pt x="24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7" y="16"/>
                    <a:pt x="31" y="10"/>
                    <a:pt x="35" y="6"/>
                  </a:cubicBezTo>
                  <a:cubicBezTo>
                    <a:pt x="40" y="2"/>
                    <a:pt x="46" y="0"/>
                    <a:pt x="52" y="0"/>
                  </a:cubicBezTo>
                  <a:cubicBezTo>
                    <a:pt x="56" y="0"/>
                    <a:pt x="59" y="1"/>
                    <a:pt x="62" y="2"/>
                  </a:cubicBezTo>
                  <a:lnTo>
                    <a:pt x="62" y="26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8" name="Group 77"/>
          <p:cNvGrpSpPr/>
          <p:nvPr userDrawn="1"/>
        </p:nvGrpSpPr>
        <p:grpSpPr>
          <a:xfrm>
            <a:off x="1432717" y="2901950"/>
            <a:ext cx="3284538" cy="342900"/>
            <a:chOff x="1500188" y="2508251"/>
            <a:chExt cx="3284538" cy="342900"/>
          </a:xfrm>
        </p:grpSpPr>
        <p:sp>
          <p:nvSpPr>
            <p:cNvPr id="52" name="Freeform 48"/>
            <p:cNvSpPr>
              <a:spLocks noEditPoints="1"/>
            </p:cNvSpPr>
            <p:nvPr userDrawn="1"/>
          </p:nvSpPr>
          <p:spPr bwMode="auto">
            <a:xfrm>
              <a:off x="1500188" y="2527301"/>
              <a:ext cx="268288" cy="317500"/>
            </a:xfrm>
            <a:custGeom>
              <a:avLst/>
              <a:gdLst>
                <a:gd name="T0" fmla="*/ 166 w 166"/>
                <a:gd name="T1" fmla="*/ 96 h 196"/>
                <a:gd name="T2" fmla="*/ 153 w 166"/>
                <a:gd name="T3" fmla="*/ 149 h 196"/>
                <a:gd name="T4" fmla="*/ 115 w 166"/>
                <a:gd name="T5" fmla="*/ 184 h 196"/>
                <a:gd name="T6" fmla="*/ 59 w 166"/>
                <a:gd name="T7" fmla="*/ 196 h 196"/>
                <a:gd name="T8" fmla="*/ 0 w 166"/>
                <a:gd name="T9" fmla="*/ 196 h 196"/>
                <a:gd name="T10" fmla="*/ 0 w 166"/>
                <a:gd name="T11" fmla="*/ 0 h 196"/>
                <a:gd name="T12" fmla="*/ 61 w 166"/>
                <a:gd name="T13" fmla="*/ 0 h 196"/>
                <a:gd name="T14" fmla="*/ 140 w 166"/>
                <a:gd name="T15" fmla="*/ 24 h 196"/>
                <a:gd name="T16" fmla="*/ 166 w 166"/>
                <a:gd name="T17" fmla="*/ 96 h 196"/>
                <a:gd name="T18" fmla="*/ 131 w 166"/>
                <a:gd name="T19" fmla="*/ 96 h 196"/>
                <a:gd name="T20" fmla="*/ 113 w 166"/>
                <a:gd name="T21" fmla="*/ 45 h 196"/>
                <a:gd name="T22" fmla="*/ 59 w 166"/>
                <a:gd name="T23" fmla="*/ 28 h 196"/>
                <a:gd name="T24" fmla="*/ 32 w 166"/>
                <a:gd name="T25" fmla="*/ 28 h 196"/>
                <a:gd name="T26" fmla="*/ 32 w 166"/>
                <a:gd name="T27" fmla="*/ 168 h 196"/>
                <a:gd name="T28" fmla="*/ 59 w 166"/>
                <a:gd name="T29" fmla="*/ 168 h 196"/>
                <a:gd name="T30" fmla="*/ 112 w 166"/>
                <a:gd name="T31" fmla="*/ 149 h 196"/>
                <a:gd name="T32" fmla="*/ 131 w 166"/>
                <a:gd name="T33" fmla="*/ 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196">
                  <a:moveTo>
                    <a:pt x="166" y="96"/>
                  </a:moveTo>
                  <a:cubicBezTo>
                    <a:pt x="166" y="116"/>
                    <a:pt x="162" y="133"/>
                    <a:pt x="153" y="149"/>
                  </a:cubicBezTo>
                  <a:cubicBezTo>
                    <a:pt x="144" y="164"/>
                    <a:pt x="132" y="176"/>
                    <a:pt x="115" y="184"/>
                  </a:cubicBezTo>
                  <a:cubicBezTo>
                    <a:pt x="99" y="192"/>
                    <a:pt x="80" y="196"/>
                    <a:pt x="59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96" y="0"/>
                    <a:pt x="122" y="8"/>
                    <a:pt x="140" y="24"/>
                  </a:cubicBezTo>
                  <a:cubicBezTo>
                    <a:pt x="157" y="40"/>
                    <a:pt x="166" y="64"/>
                    <a:pt x="166" y="96"/>
                  </a:cubicBezTo>
                  <a:close/>
                  <a:moveTo>
                    <a:pt x="131" y="96"/>
                  </a:moveTo>
                  <a:cubicBezTo>
                    <a:pt x="131" y="74"/>
                    <a:pt x="125" y="57"/>
                    <a:pt x="113" y="45"/>
                  </a:cubicBezTo>
                  <a:cubicBezTo>
                    <a:pt x="100" y="34"/>
                    <a:pt x="82" y="28"/>
                    <a:pt x="59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168"/>
                    <a:pt x="32" y="168"/>
                    <a:pt x="32" y="168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82" y="168"/>
                    <a:pt x="100" y="162"/>
                    <a:pt x="112" y="149"/>
                  </a:cubicBezTo>
                  <a:cubicBezTo>
                    <a:pt x="125" y="136"/>
                    <a:pt x="131" y="119"/>
                    <a:pt x="131" y="96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9"/>
            <p:cNvSpPr>
              <a:spLocks noEditPoints="1"/>
            </p:cNvSpPr>
            <p:nvPr userDrawn="1"/>
          </p:nvSpPr>
          <p:spPr bwMode="auto">
            <a:xfrm>
              <a:off x="1801813" y="2611438"/>
              <a:ext cx="192088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5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2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5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2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6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0"/>
            <p:cNvSpPr>
              <a:spLocks/>
            </p:cNvSpPr>
            <p:nvPr userDrawn="1"/>
          </p:nvSpPr>
          <p:spPr bwMode="auto">
            <a:xfrm>
              <a:off x="2019300" y="2549526"/>
              <a:ext cx="144463" cy="301625"/>
            </a:xfrm>
            <a:custGeom>
              <a:avLst/>
              <a:gdLst>
                <a:gd name="T0" fmla="*/ 89 w 89"/>
                <a:gd name="T1" fmla="*/ 181 h 186"/>
                <a:gd name="T2" fmla="*/ 79 w 89"/>
                <a:gd name="T3" fmla="*/ 184 h 186"/>
                <a:gd name="T4" fmla="*/ 64 w 89"/>
                <a:gd name="T5" fmla="*/ 186 h 186"/>
                <a:gd name="T6" fmla="*/ 23 w 89"/>
                <a:gd name="T7" fmla="*/ 141 h 186"/>
                <a:gd name="T8" fmla="*/ 23 w 89"/>
                <a:gd name="T9" fmla="*/ 67 h 186"/>
                <a:gd name="T10" fmla="*/ 0 w 89"/>
                <a:gd name="T11" fmla="*/ 67 h 186"/>
                <a:gd name="T12" fmla="*/ 0 w 89"/>
                <a:gd name="T13" fmla="*/ 42 h 186"/>
                <a:gd name="T14" fmla="*/ 23 w 89"/>
                <a:gd name="T15" fmla="*/ 42 h 186"/>
                <a:gd name="T16" fmla="*/ 23 w 89"/>
                <a:gd name="T17" fmla="*/ 9 h 186"/>
                <a:gd name="T18" fmla="*/ 55 w 89"/>
                <a:gd name="T19" fmla="*/ 0 h 186"/>
                <a:gd name="T20" fmla="*/ 55 w 89"/>
                <a:gd name="T21" fmla="*/ 42 h 186"/>
                <a:gd name="T22" fmla="*/ 89 w 89"/>
                <a:gd name="T23" fmla="*/ 42 h 186"/>
                <a:gd name="T24" fmla="*/ 89 w 89"/>
                <a:gd name="T25" fmla="*/ 67 h 186"/>
                <a:gd name="T26" fmla="*/ 55 w 89"/>
                <a:gd name="T27" fmla="*/ 67 h 186"/>
                <a:gd name="T28" fmla="*/ 55 w 89"/>
                <a:gd name="T29" fmla="*/ 135 h 186"/>
                <a:gd name="T30" fmla="*/ 60 w 89"/>
                <a:gd name="T31" fmla="*/ 154 h 186"/>
                <a:gd name="T32" fmla="*/ 75 w 89"/>
                <a:gd name="T33" fmla="*/ 160 h 186"/>
                <a:gd name="T34" fmla="*/ 82 w 89"/>
                <a:gd name="T35" fmla="*/ 159 h 186"/>
                <a:gd name="T36" fmla="*/ 89 w 89"/>
                <a:gd name="T37" fmla="*/ 156 h 186"/>
                <a:gd name="T38" fmla="*/ 89 w 89"/>
                <a:gd name="T39" fmla="*/ 18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9" h="186">
                  <a:moveTo>
                    <a:pt x="89" y="181"/>
                  </a:moveTo>
                  <a:cubicBezTo>
                    <a:pt x="87" y="182"/>
                    <a:pt x="83" y="183"/>
                    <a:pt x="79" y="184"/>
                  </a:cubicBezTo>
                  <a:cubicBezTo>
                    <a:pt x="74" y="185"/>
                    <a:pt x="69" y="186"/>
                    <a:pt x="64" y="186"/>
                  </a:cubicBezTo>
                  <a:cubicBezTo>
                    <a:pt x="37" y="186"/>
                    <a:pt x="23" y="171"/>
                    <a:pt x="23" y="14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67"/>
                    <a:pt x="89" y="67"/>
                    <a:pt x="89" y="67"/>
                  </a:cubicBezTo>
                  <a:cubicBezTo>
                    <a:pt x="55" y="67"/>
                    <a:pt x="55" y="67"/>
                    <a:pt x="55" y="67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44"/>
                    <a:pt x="56" y="151"/>
                    <a:pt x="60" y="154"/>
                  </a:cubicBezTo>
                  <a:cubicBezTo>
                    <a:pt x="63" y="158"/>
                    <a:pt x="68" y="160"/>
                    <a:pt x="75" y="160"/>
                  </a:cubicBezTo>
                  <a:cubicBezTo>
                    <a:pt x="77" y="160"/>
                    <a:pt x="79" y="160"/>
                    <a:pt x="82" y="159"/>
                  </a:cubicBezTo>
                  <a:cubicBezTo>
                    <a:pt x="85" y="158"/>
                    <a:pt x="87" y="157"/>
                    <a:pt x="89" y="156"/>
                  </a:cubicBezTo>
                  <a:lnTo>
                    <a:pt x="89" y="181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1"/>
            <p:cNvSpPr>
              <a:spLocks noEditPoints="1"/>
            </p:cNvSpPr>
            <p:nvPr userDrawn="1"/>
          </p:nvSpPr>
          <p:spPr bwMode="auto">
            <a:xfrm>
              <a:off x="2190750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2"/>
            <p:cNvSpPr>
              <a:spLocks/>
            </p:cNvSpPr>
            <p:nvPr userDrawn="1"/>
          </p:nvSpPr>
          <p:spPr bwMode="auto">
            <a:xfrm>
              <a:off x="2514600" y="2527301"/>
              <a:ext cx="436563" cy="317500"/>
            </a:xfrm>
            <a:custGeom>
              <a:avLst/>
              <a:gdLst>
                <a:gd name="T0" fmla="*/ 215 w 269"/>
                <a:gd name="T1" fmla="*/ 196 h 196"/>
                <a:gd name="T2" fmla="*/ 176 w 269"/>
                <a:gd name="T3" fmla="*/ 196 h 196"/>
                <a:gd name="T4" fmla="*/ 139 w 269"/>
                <a:gd name="T5" fmla="*/ 59 h 196"/>
                <a:gd name="T6" fmla="*/ 136 w 269"/>
                <a:gd name="T7" fmla="*/ 38 h 196"/>
                <a:gd name="T8" fmla="*/ 135 w 269"/>
                <a:gd name="T9" fmla="*/ 38 h 196"/>
                <a:gd name="T10" fmla="*/ 134 w 269"/>
                <a:gd name="T11" fmla="*/ 50 h 196"/>
                <a:gd name="T12" fmla="*/ 132 w 269"/>
                <a:gd name="T13" fmla="*/ 59 h 196"/>
                <a:gd name="T14" fmla="*/ 95 w 269"/>
                <a:gd name="T15" fmla="*/ 196 h 196"/>
                <a:gd name="T16" fmla="*/ 56 w 269"/>
                <a:gd name="T17" fmla="*/ 196 h 196"/>
                <a:gd name="T18" fmla="*/ 0 w 269"/>
                <a:gd name="T19" fmla="*/ 0 h 196"/>
                <a:gd name="T20" fmla="*/ 36 w 269"/>
                <a:gd name="T21" fmla="*/ 0 h 196"/>
                <a:gd name="T22" fmla="*/ 73 w 269"/>
                <a:gd name="T23" fmla="*/ 142 h 196"/>
                <a:gd name="T24" fmla="*/ 76 w 269"/>
                <a:gd name="T25" fmla="*/ 164 h 196"/>
                <a:gd name="T26" fmla="*/ 76 w 269"/>
                <a:gd name="T27" fmla="*/ 164 h 196"/>
                <a:gd name="T28" fmla="*/ 80 w 269"/>
                <a:gd name="T29" fmla="*/ 142 h 196"/>
                <a:gd name="T30" fmla="*/ 120 w 269"/>
                <a:gd name="T31" fmla="*/ 0 h 196"/>
                <a:gd name="T32" fmla="*/ 155 w 269"/>
                <a:gd name="T33" fmla="*/ 0 h 196"/>
                <a:gd name="T34" fmla="*/ 192 w 269"/>
                <a:gd name="T35" fmla="*/ 144 h 196"/>
                <a:gd name="T36" fmla="*/ 195 w 269"/>
                <a:gd name="T37" fmla="*/ 163 h 196"/>
                <a:gd name="T38" fmla="*/ 196 w 269"/>
                <a:gd name="T39" fmla="*/ 163 h 196"/>
                <a:gd name="T40" fmla="*/ 199 w 269"/>
                <a:gd name="T41" fmla="*/ 143 h 196"/>
                <a:gd name="T42" fmla="*/ 234 w 269"/>
                <a:gd name="T43" fmla="*/ 0 h 196"/>
                <a:gd name="T44" fmla="*/ 269 w 269"/>
                <a:gd name="T45" fmla="*/ 0 h 196"/>
                <a:gd name="T46" fmla="*/ 215 w 269"/>
                <a:gd name="T4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9" h="196">
                  <a:moveTo>
                    <a:pt x="215" y="196"/>
                  </a:moveTo>
                  <a:cubicBezTo>
                    <a:pt x="176" y="196"/>
                    <a:pt x="176" y="196"/>
                    <a:pt x="176" y="196"/>
                  </a:cubicBezTo>
                  <a:cubicBezTo>
                    <a:pt x="139" y="59"/>
                    <a:pt x="139" y="59"/>
                    <a:pt x="139" y="59"/>
                  </a:cubicBezTo>
                  <a:cubicBezTo>
                    <a:pt x="137" y="53"/>
                    <a:pt x="136" y="46"/>
                    <a:pt x="136" y="38"/>
                  </a:cubicBezTo>
                  <a:cubicBezTo>
                    <a:pt x="135" y="38"/>
                    <a:pt x="135" y="38"/>
                    <a:pt x="135" y="38"/>
                  </a:cubicBezTo>
                  <a:cubicBezTo>
                    <a:pt x="135" y="42"/>
                    <a:pt x="134" y="45"/>
                    <a:pt x="134" y="50"/>
                  </a:cubicBezTo>
                  <a:cubicBezTo>
                    <a:pt x="133" y="55"/>
                    <a:pt x="132" y="58"/>
                    <a:pt x="132" y="59"/>
                  </a:cubicBezTo>
                  <a:cubicBezTo>
                    <a:pt x="95" y="196"/>
                    <a:pt x="95" y="196"/>
                    <a:pt x="95" y="196"/>
                  </a:cubicBezTo>
                  <a:cubicBezTo>
                    <a:pt x="56" y="196"/>
                    <a:pt x="56" y="196"/>
                    <a:pt x="56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73" y="142"/>
                    <a:pt x="73" y="142"/>
                    <a:pt x="73" y="142"/>
                  </a:cubicBezTo>
                  <a:cubicBezTo>
                    <a:pt x="74" y="146"/>
                    <a:pt x="75" y="153"/>
                    <a:pt x="76" y="164"/>
                  </a:cubicBezTo>
                  <a:cubicBezTo>
                    <a:pt x="76" y="164"/>
                    <a:pt x="76" y="164"/>
                    <a:pt x="76" y="164"/>
                  </a:cubicBezTo>
                  <a:cubicBezTo>
                    <a:pt x="77" y="158"/>
                    <a:pt x="78" y="151"/>
                    <a:pt x="80" y="142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92" y="144"/>
                    <a:pt x="192" y="144"/>
                    <a:pt x="192" y="144"/>
                  </a:cubicBezTo>
                  <a:cubicBezTo>
                    <a:pt x="194" y="148"/>
                    <a:pt x="195" y="155"/>
                    <a:pt x="195" y="163"/>
                  </a:cubicBezTo>
                  <a:cubicBezTo>
                    <a:pt x="196" y="163"/>
                    <a:pt x="196" y="163"/>
                    <a:pt x="196" y="163"/>
                  </a:cubicBezTo>
                  <a:cubicBezTo>
                    <a:pt x="196" y="157"/>
                    <a:pt x="197" y="150"/>
                    <a:pt x="199" y="143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69" y="0"/>
                    <a:pt x="269" y="0"/>
                    <a:pt x="269" y="0"/>
                  </a:cubicBezTo>
                  <a:lnTo>
                    <a:pt x="215" y="196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3"/>
            <p:cNvSpPr>
              <a:spLocks noEditPoints="1"/>
            </p:cNvSpPr>
            <p:nvPr userDrawn="1"/>
          </p:nvSpPr>
          <p:spPr bwMode="auto">
            <a:xfrm>
              <a:off x="2955925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3 w 118"/>
                <a:gd name="T23" fmla="*/ 41 h 148"/>
                <a:gd name="T24" fmla="*/ 13 w 118"/>
                <a:gd name="T25" fmla="*/ 13 h 148"/>
                <a:gd name="T26" fmla="*/ 36 w 118"/>
                <a:gd name="T27" fmla="*/ 4 h 148"/>
                <a:gd name="T28" fmla="*/ 63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6 w 118"/>
                <a:gd name="T51" fmla="*/ 80 h 148"/>
                <a:gd name="T52" fmla="*/ 36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3" y="41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3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7" y="123"/>
                    <a:pt x="54" y="123"/>
                  </a:cubicBezTo>
                  <a:cubicBezTo>
                    <a:pt x="64" y="123"/>
                    <a:pt x="71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47" y="81"/>
                    <a:pt x="40" y="84"/>
                    <a:pt x="36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4"/>
            <p:cNvSpPr>
              <a:spLocks/>
            </p:cNvSpPr>
            <p:nvPr userDrawn="1"/>
          </p:nvSpPr>
          <p:spPr bwMode="auto">
            <a:xfrm>
              <a:off x="3205163" y="2613026"/>
              <a:ext cx="130175" cy="231775"/>
            </a:xfrm>
            <a:custGeom>
              <a:avLst/>
              <a:gdLst>
                <a:gd name="T0" fmla="*/ 81 w 81"/>
                <a:gd name="T1" fmla="*/ 34 h 143"/>
                <a:gd name="T2" fmla="*/ 73 w 81"/>
                <a:gd name="T3" fmla="*/ 30 h 143"/>
                <a:gd name="T4" fmla="*/ 63 w 81"/>
                <a:gd name="T5" fmla="*/ 29 h 143"/>
                <a:gd name="T6" fmla="*/ 40 w 81"/>
                <a:gd name="T7" fmla="*/ 41 h 143"/>
                <a:gd name="T8" fmla="*/ 32 w 81"/>
                <a:gd name="T9" fmla="*/ 72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3 h 143"/>
                <a:gd name="T16" fmla="*/ 32 w 81"/>
                <a:gd name="T17" fmla="*/ 3 h 143"/>
                <a:gd name="T18" fmla="*/ 32 w 81"/>
                <a:gd name="T19" fmla="*/ 30 h 143"/>
                <a:gd name="T20" fmla="*/ 32 w 81"/>
                <a:gd name="T21" fmla="*/ 30 h 143"/>
                <a:gd name="T22" fmla="*/ 47 w 81"/>
                <a:gd name="T23" fmla="*/ 8 h 143"/>
                <a:gd name="T24" fmla="*/ 68 w 81"/>
                <a:gd name="T25" fmla="*/ 0 h 143"/>
                <a:gd name="T26" fmla="*/ 81 w 81"/>
                <a:gd name="T27" fmla="*/ 2 h 143"/>
                <a:gd name="T28" fmla="*/ 81 w 81"/>
                <a:gd name="T29" fmla="*/ 3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4"/>
                  </a:moveTo>
                  <a:cubicBezTo>
                    <a:pt x="79" y="33"/>
                    <a:pt x="77" y="31"/>
                    <a:pt x="73" y="30"/>
                  </a:cubicBezTo>
                  <a:cubicBezTo>
                    <a:pt x="69" y="29"/>
                    <a:pt x="66" y="29"/>
                    <a:pt x="63" y="29"/>
                  </a:cubicBezTo>
                  <a:cubicBezTo>
                    <a:pt x="53" y="29"/>
                    <a:pt x="46" y="33"/>
                    <a:pt x="40" y="41"/>
                  </a:cubicBezTo>
                  <a:cubicBezTo>
                    <a:pt x="35" y="49"/>
                    <a:pt x="32" y="59"/>
                    <a:pt x="32" y="72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5" y="21"/>
                    <a:pt x="40" y="13"/>
                    <a:pt x="47" y="8"/>
                  </a:cubicBezTo>
                  <a:cubicBezTo>
                    <a:pt x="53" y="3"/>
                    <a:pt x="60" y="0"/>
                    <a:pt x="68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4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5"/>
            <p:cNvSpPr>
              <a:spLocks noEditPoints="1"/>
            </p:cNvSpPr>
            <p:nvPr userDrawn="1"/>
          </p:nvSpPr>
          <p:spPr bwMode="auto">
            <a:xfrm>
              <a:off x="3348038" y="2611438"/>
              <a:ext cx="207963" cy="239713"/>
            </a:xfrm>
            <a:custGeom>
              <a:avLst/>
              <a:gdLst>
                <a:gd name="T0" fmla="*/ 32 w 128"/>
                <a:gd name="T1" fmla="*/ 83 h 148"/>
                <a:gd name="T2" fmla="*/ 44 w 128"/>
                <a:gd name="T3" fmla="*/ 113 h 148"/>
                <a:gd name="T4" fmla="*/ 75 w 128"/>
                <a:gd name="T5" fmla="*/ 123 h 148"/>
                <a:gd name="T6" fmla="*/ 97 w 128"/>
                <a:gd name="T7" fmla="*/ 119 h 148"/>
                <a:gd name="T8" fmla="*/ 117 w 128"/>
                <a:gd name="T9" fmla="*/ 109 h 148"/>
                <a:gd name="T10" fmla="*/ 117 w 128"/>
                <a:gd name="T11" fmla="*/ 136 h 148"/>
                <a:gd name="T12" fmla="*/ 95 w 128"/>
                <a:gd name="T13" fmla="*/ 145 h 148"/>
                <a:gd name="T14" fmla="*/ 67 w 128"/>
                <a:gd name="T15" fmla="*/ 148 h 148"/>
                <a:gd name="T16" fmla="*/ 17 w 128"/>
                <a:gd name="T17" fmla="*/ 129 h 148"/>
                <a:gd name="T18" fmla="*/ 0 w 128"/>
                <a:gd name="T19" fmla="*/ 76 h 148"/>
                <a:gd name="T20" fmla="*/ 8 w 128"/>
                <a:gd name="T21" fmla="*/ 36 h 148"/>
                <a:gd name="T22" fmla="*/ 33 w 128"/>
                <a:gd name="T23" fmla="*/ 10 h 148"/>
                <a:gd name="T24" fmla="*/ 67 w 128"/>
                <a:gd name="T25" fmla="*/ 0 h 148"/>
                <a:gd name="T26" fmla="*/ 112 w 128"/>
                <a:gd name="T27" fmla="*/ 18 h 148"/>
                <a:gd name="T28" fmla="*/ 128 w 128"/>
                <a:gd name="T29" fmla="*/ 68 h 148"/>
                <a:gd name="T30" fmla="*/ 128 w 128"/>
                <a:gd name="T31" fmla="*/ 83 h 148"/>
                <a:gd name="T32" fmla="*/ 32 w 128"/>
                <a:gd name="T33" fmla="*/ 83 h 148"/>
                <a:gd name="T34" fmla="*/ 96 w 128"/>
                <a:gd name="T35" fmla="*/ 60 h 148"/>
                <a:gd name="T36" fmla="*/ 89 w 128"/>
                <a:gd name="T37" fmla="*/ 34 h 148"/>
                <a:gd name="T38" fmla="*/ 67 w 128"/>
                <a:gd name="T39" fmla="*/ 25 h 148"/>
                <a:gd name="T40" fmla="*/ 44 w 128"/>
                <a:gd name="T41" fmla="*/ 35 h 148"/>
                <a:gd name="T42" fmla="*/ 32 w 128"/>
                <a:gd name="T43" fmla="*/ 60 h 148"/>
                <a:gd name="T44" fmla="*/ 96 w 128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8">
                  <a:moveTo>
                    <a:pt x="32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1" y="119"/>
                    <a:pt x="61" y="123"/>
                    <a:pt x="75" y="123"/>
                  </a:cubicBezTo>
                  <a:cubicBezTo>
                    <a:pt x="82" y="123"/>
                    <a:pt x="90" y="122"/>
                    <a:pt x="97" y="119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1" y="140"/>
                    <a:pt x="104" y="142"/>
                    <a:pt x="95" y="145"/>
                  </a:cubicBezTo>
                  <a:cubicBezTo>
                    <a:pt x="86" y="147"/>
                    <a:pt x="77" y="148"/>
                    <a:pt x="67" y="148"/>
                  </a:cubicBezTo>
                  <a:cubicBezTo>
                    <a:pt x="45" y="148"/>
                    <a:pt x="29" y="142"/>
                    <a:pt x="17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8" y="36"/>
                  </a:cubicBezTo>
                  <a:cubicBezTo>
                    <a:pt x="14" y="25"/>
                    <a:pt x="22" y="16"/>
                    <a:pt x="33" y="10"/>
                  </a:cubicBezTo>
                  <a:cubicBezTo>
                    <a:pt x="43" y="4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7"/>
                    <a:pt x="128" y="68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6" y="60"/>
                  </a:moveTo>
                  <a:cubicBezTo>
                    <a:pt x="96" y="48"/>
                    <a:pt x="94" y="40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0" y="28"/>
                    <a:pt x="44" y="35"/>
                  </a:cubicBezTo>
                  <a:cubicBezTo>
                    <a:pt x="38" y="41"/>
                    <a:pt x="34" y="49"/>
                    <a:pt x="32" y="60"/>
                  </a:cubicBezTo>
                  <a:lnTo>
                    <a:pt x="96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auto">
            <a:xfrm>
              <a:off x="3605213" y="2508251"/>
              <a:ext cx="201613" cy="336550"/>
            </a:xfrm>
            <a:custGeom>
              <a:avLst/>
              <a:gdLst>
                <a:gd name="T0" fmla="*/ 93 w 125"/>
                <a:gd name="T1" fmla="*/ 208 h 208"/>
                <a:gd name="T2" fmla="*/ 93 w 125"/>
                <a:gd name="T3" fmla="*/ 129 h 208"/>
                <a:gd name="T4" fmla="*/ 86 w 125"/>
                <a:gd name="T5" fmla="*/ 100 h 208"/>
                <a:gd name="T6" fmla="*/ 65 w 125"/>
                <a:gd name="T7" fmla="*/ 90 h 208"/>
                <a:gd name="T8" fmla="*/ 41 w 125"/>
                <a:gd name="T9" fmla="*/ 101 h 208"/>
                <a:gd name="T10" fmla="*/ 32 w 125"/>
                <a:gd name="T11" fmla="*/ 128 h 208"/>
                <a:gd name="T12" fmla="*/ 32 w 125"/>
                <a:gd name="T13" fmla="*/ 208 h 208"/>
                <a:gd name="T14" fmla="*/ 0 w 125"/>
                <a:gd name="T15" fmla="*/ 208 h 208"/>
                <a:gd name="T16" fmla="*/ 0 w 125"/>
                <a:gd name="T17" fmla="*/ 0 h 208"/>
                <a:gd name="T18" fmla="*/ 32 w 125"/>
                <a:gd name="T19" fmla="*/ 0 h 208"/>
                <a:gd name="T20" fmla="*/ 32 w 125"/>
                <a:gd name="T21" fmla="*/ 90 h 208"/>
                <a:gd name="T22" fmla="*/ 33 w 125"/>
                <a:gd name="T23" fmla="*/ 90 h 208"/>
                <a:gd name="T24" fmla="*/ 77 w 125"/>
                <a:gd name="T25" fmla="*/ 64 h 208"/>
                <a:gd name="T26" fmla="*/ 113 w 125"/>
                <a:gd name="T27" fmla="*/ 79 h 208"/>
                <a:gd name="T28" fmla="*/ 125 w 125"/>
                <a:gd name="T29" fmla="*/ 122 h 208"/>
                <a:gd name="T30" fmla="*/ 125 w 125"/>
                <a:gd name="T31" fmla="*/ 208 h 208"/>
                <a:gd name="T32" fmla="*/ 93 w 125"/>
                <a:gd name="T3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208">
                  <a:moveTo>
                    <a:pt x="93" y="208"/>
                  </a:moveTo>
                  <a:cubicBezTo>
                    <a:pt x="93" y="129"/>
                    <a:pt x="93" y="129"/>
                    <a:pt x="93" y="129"/>
                  </a:cubicBezTo>
                  <a:cubicBezTo>
                    <a:pt x="93" y="116"/>
                    <a:pt x="91" y="107"/>
                    <a:pt x="86" y="100"/>
                  </a:cubicBezTo>
                  <a:cubicBezTo>
                    <a:pt x="82" y="94"/>
                    <a:pt x="75" y="90"/>
                    <a:pt x="65" y="90"/>
                  </a:cubicBezTo>
                  <a:cubicBezTo>
                    <a:pt x="56" y="90"/>
                    <a:pt x="48" y="94"/>
                    <a:pt x="41" y="101"/>
                  </a:cubicBezTo>
                  <a:cubicBezTo>
                    <a:pt x="35" y="108"/>
                    <a:pt x="32" y="117"/>
                    <a:pt x="32" y="128"/>
                  </a:cubicBezTo>
                  <a:cubicBezTo>
                    <a:pt x="32" y="208"/>
                    <a:pt x="32" y="208"/>
                    <a:pt x="32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90"/>
                    <a:pt x="32" y="90"/>
                    <a:pt x="32" y="90"/>
                  </a:cubicBezTo>
                  <a:cubicBezTo>
                    <a:pt x="33" y="90"/>
                    <a:pt x="33" y="90"/>
                    <a:pt x="33" y="90"/>
                  </a:cubicBezTo>
                  <a:cubicBezTo>
                    <a:pt x="43" y="73"/>
                    <a:pt x="58" y="64"/>
                    <a:pt x="77" y="64"/>
                  </a:cubicBezTo>
                  <a:cubicBezTo>
                    <a:pt x="93" y="64"/>
                    <a:pt x="105" y="69"/>
                    <a:pt x="113" y="79"/>
                  </a:cubicBezTo>
                  <a:cubicBezTo>
                    <a:pt x="121" y="89"/>
                    <a:pt x="125" y="103"/>
                    <a:pt x="125" y="122"/>
                  </a:cubicBezTo>
                  <a:cubicBezTo>
                    <a:pt x="125" y="208"/>
                    <a:pt x="125" y="208"/>
                    <a:pt x="125" y="208"/>
                  </a:cubicBezTo>
                  <a:lnTo>
                    <a:pt x="93" y="20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7"/>
            <p:cNvSpPr>
              <a:spLocks noEditPoints="1"/>
            </p:cNvSpPr>
            <p:nvPr userDrawn="1"/>
          </p:nvSpPr>
          <p:spPr bwMode="auto">
            <a:xfrm>
              <a:off x="3854450" y="2611438"/>
              <a:ext cx="234950" cy="239713"/>
            </a:xfrm>
            <a:custGeom>
              <a:avLst/>
              <a:gdLst>
                <a:gd name="T0" fmla="*/ 145 w 145"/>
                <a:gd name="T1" fmla="*/ 73 h 148"/>
                <a:gd name="T2" fmla="*/ 125 w 145"/>
                <a:gd name="T3" fmla="*/ 127 h 148"/>
                <a:gd name="T4" fmla="*/ 71 w 145"/>
                <a:gd name="T5" fmla="*/ 148 h 148"/>
                <a:gd name="T6" fmla="*/ 19 w 145"/>
                <a:gd name="T7" fmla="*/ 128 h 148"/>
                <a:gd name="T8" fmla="*/ 0 w 145"/>
                <a:gd name="T9" fmla="*/ 76 h 148"/>
                <a:gd name="T10" fmla="*/ 20 w 145"/>
                <a:gd name="T11" fmla="*/ 21 h 148"/>
                <a:gd name="T12" fmla="*/ 75 w 145"/>
                <a:gd name="T13" fmla="*/ 0 h 148"/>
                <a:gd name="T14" fmla="*/ 126 w 145"/>
                <a:gd name="T15" fmla="*/ 20 h 148"/>
                <a:gd name="T16" fmla="*/ 145 w 145"/>
                <a:gd name="T17" fmla="*/ 73 h 148"/>
                <a:gd name="T18" fmla="*/ 112 w 145"/>
                <a:gd name="T19" fmla="*/ 74 h 148"/>
                <a:gd name="T20" fmla="*/ 101 w 145"/>
                <a:gd name="T21" fmla="*/ 38 h 148"/>
                <a:gd name="T22" fmla="*/ 73 w 145"/>
                <a:gd name="T23" fmla="*/ 26 h 148"/>
                <a:gd name="T24" fmla="*/ 44 w 145"/>
                <a:gd name="T25" fmla="*/ 39 h 148"/>
                <a:gd name="T26" fmla="*/ 33 w 145"/>
                <a:gd name="T27" fmla="*/ 75 h 148"/>
                <a:gd name="T28" fmla="*/ 44 w 145"/>
                <a:gd name="T29" fmla="*/ 110 h 148"/>
                <a:gd name="T30" fmla="*/ 73 w 145"/>
                <a:gd name="T31" fmla="*/ 122 h 148"/>
                <a:gd name="T32" fmla="*/ 102 w 145"/>
                <a:gd name="T33" fmla="*/ 110 h 148"/>
                <a:gd name="T34" fmla="*/ 112 w 145"/>
                <a:gd name="T35" fmla="*/ 7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8">
                  <a:moveTo>
                    <a:pt x="145" y="73"/>
                  </a:moveTo>
                  <a:cubicBezTo>
                    <a:pt x="145" y="96"/>
                    <a:pt x="138" y="114"/>
                    <a:pt x="125" y="127"/>
                  </a:cubicBezTo>
                  <a:cubicBezTo>
                    <a:pt x="112" y="141"/>
                    <a:pt x="94" y="148"/>
                    <a:pt x="71" y="148"/>
                  </a:cubicBezTo>
                  <a:cubicBezTo>
                    <a:pt x="50" y="148"/>
                    <a:pt x="32" y="141"/>
                    <a:pt x="19" y="128"/>
                  </a:cubicBezTo>
                  <a:cubicBezTo>
                    <a:pt x="7" y="116"/>
                    <a:pt x="0" y="98"/>
                    <a:pt x="0" y="76"/>
                  </a:cubicBezTo>
                  <a:cubicBezTo>
                    <a:pt x="0" y="52"/>
                    <a:pt x="7" y="34"/>
                    <a:pt x="20" y="21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7"/>
                    <a:pt x="126" y="20"/>
                  </a:cubicBezTo>
                  <a:cubicBezTo>
                    <a:pt x="139" y="33"/>
                    <a:pt x="145" y="50"/>
                    <a:pt x="145" y="73"/>
                  </a:cubicBezTo>
                  <a:close/>
                  <a:moveTo>
                    <a:pt x="112" y="74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1"/>
                    <a:pt x="44" y="39"/>
                  </a:cubicBezTo>
                  <a:cubicBezTo>
                    <a:pt x="37" y="47"/>
                    <a:pt x="33" y="59"/>
                    <a:pt x="33" y="75"/>
                  </a:cubicBezTo>
                  <a:cubicBezTo>
                    <a:pt x="33" y="90"/>
                    <a:pt x="37" y="101"/>
                    <a:pt x="44" y="110"/>
                  </a:cubicBezTo>
                  <a:cubicBezTo>
                    <a:pt x="51" y="118"/>
                    <a:pt x="61" y="122"/>
                    <a:pt x="73" y="122"/>
                  </a:cubicBezTo>
                  <a:cubicBezTo>
                    <a:pt x="86" y="122"/>
                    <a:pt x="95" y="118"/>
                    <a:pt x="102" y="110"/>
                  </a:cubicBezTo>
                  <a:cubicBezTo>
                    <a:pt x="108" y="102"/>
                    <a:pt x="112" y="90"/>
                    <a:pt x="112" y="7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auto">
            <a:xfrm>
              <a:off x="4135438" y="2617788"/>
              <a:ext cx="203200" cy="233363"/>
            </a:xfrm>
            <a:custGeom>
              <a:avLst/>
              <a:gdLst>
                <a:gd name="T0" fmla="*/ 93 w 125"/>
                <a:gd name="T1" fmla="*/ 140 h 144"/>
                <a:gd name="T2" fmla="*/ 93 w 125"/>
                <a:gd name="T3" fmla="*/ 119 h 144"/>
                <a:gd name="T4" fmla="*/ 93 w 125"/>
                <a:gd name="T5" fmla="*/ 119 h 144"/>
                <a:gd name="T6" fmla="*/ 75 w 125"/>
                <a:gd name="T7" fmla="*/ 137 h 144"/>
                <a:gd name="T8" fmla="*/ 50 w 125"/>
                <a:gd name="T9" fmla="*/ 144 h 144"/>
                <a:gd name="T10" fmla="*/ 13 w 125"/>
                <a:gd name="T11" fmla="*/ 129 h 144"/>
                <a:gd name="T12" fmla="*/ 0 w 125"/>
                <a:gd name="T13" fmla="*/ 85 h 144"/>
                <a:gd name="T14" fmla="*/ 0 w 125"/>
                <a:gd name="T15" fmla="*/ 0 h 144"/>
                <a:gd name="T16" fmla="*/ 32 w 125"/>
                <a:gd name="T17" fmla="*/ 0 h 144"/>
                <a:gd name="T18" fmla="*/ 32 w 125"/>
                <a:gd name="T19" fmla="*/ 81 h 144"/>
                <a:gd name="T20" fmla="*/ 61 w 125"/>
                <a:gd name="T21" fmla="*/ 118 h 144"/>
                <a:gd name="T22" fmla="*/ 85 w 125"/>
                <a:gd name="T23" fmla="*/ 108 h 144"/>
                <a:gd name="T24" fmla="*/ 93 w 125"/>
                <a:gd name="T25" fmla="*/ 81 h 144"/>
                <a:gd name="T26" fmla="*/ 93 w 125"/>
                <a:gd name="T27" fmla="*/ 0 h 144"/>
                <a:gd name="T28" fmla="*/ 125 w 125"/>
                <a:gd name="T29" fmla="*/ 0 h 144"/>
                <a:gd name="T30" fmla="*/ 125 w 125"/>
                <a:gd name="T31" fmla="*/ 140 h 144"/>
                <a:gd name="T32" fmla="*/ 93 w 125"/>
                <a:gd name="T33" fmla="*/ 14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0"/>
                  </a:moveTo>
                  <a:cubicBezTo>
                    <a:pt x="93" y="119"/>
                    <a:pt x="93" y="119"/>
                    <a:pt x="93" y="119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88" y="127"/>
                    <a:pt x="83" y="133"/>
                    <a:pt x="75" y="137"/>
                  </a:cubicBezTo>
                  <a:cubicBezTo>
                    <a:pt x="68" y="142"/>
                    <a:pt x="60" y="144"/>
                    <a:pt x="50" y="144"/>
                  </a:cubicBezTo>
                  <a:cubicBezTo>
                    <a:pt x="34" y="144"/>
                    <a:pt x="21" y="139"/>
                    <a:pt x="13" y="129"/>
                  </a:cubicBezTo>
                  <a:cubicBezTo>
                    <a:pt x="4" y="119"/>
                    <a:pt x="0" y="105"/>
                    <a:pt x="0" y="8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2" y="106"/>
                    <a:pt x="42" y="118"/>
                    <a:pt x="61" y="118"/>
                  </a:cubicBezTo>
                  <a:cubicBezTo>
                    <a:pt x="71" y="118"/>
                    <a:pt x="79" y="115"/>
                    <a:pt x="85" y="108"/>
                  </a:cubicBezTo>
                  <a:cubicBezTo>
                    <a:pt x="90" y="101"/>
                    <a:pt x="93" y="92"/>
                    <a:pt x="93" y="8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5" y="140"/>
                    <a:pt x="125" y="140"/>
                    <a:pt x="125" y="140"/>
                  </a:cubicBezTo>
                  <a:lnTo>
                    <a:pt x="93" y="14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9"/>
            <p:cNvSpPr>
              <a:spLocks/>
            </p:cNvSpPr>
            <p:nvPr userDrawn="1"/>
          </p:nvSpPr>
          <p:spPr bwMode="auto">
            <a:xfrm>
              <a:off x="4392613" y="2611438"/>
              <a:ext cx="150813" cy="239713"/>
            </a:xfrm>
            <a:custGeom>
              <a:avLst/>
              <a:gdLst>
                <a:gd name="T0" fmla="*/ 93 w 93"/>
                <a:gd name="T1" fmla="*/ 104 h 148"/>
                <a:gd name="T2" fmla="*/ 78 w 93"/>
                <a:gd name="T3" fmla="*/ 136 h 148"/>
                <a:gd name="T4" fmla="*/ 37 w 93"/>
                <a:gd name="T5" fmla="*/ 148 h 148"/>
                <a:gd name="T6" fmla="*/ 18 w 93"/>
                <a:gd name="T7" fmla="*/ 146 h 148"/>
                <a:gd name="T8" fmla="*/ 0 w 93"/>
                <a:gd name="T9" fmla="*/ 140 h 148"/>
                <a:gd name="T10" fmla="*/ 0 w 93"/>
                <a:gd name="T11" fmla="*/ 110 h 148"/>
                <a:gd name="T12" fmla="*/ 19 w 93"/>
                <a:gd name="T13" fmla="*/ 120 h 148"/>
                <a:gd name="T14" fmla="*/ 38 w 93"/>
                <a:gd name="T15" fmla="*/ 123 h 148"/>
                <a:gd name="T16" fmla="*/ 61 w 93"/>
                <a:gd name="T17" fmla="*/ 108 h 148"/>
                <a:gd name="T18" fmla="*/ 59 w 93"/>
                <a:gd name="T19" fmla="*/ 99 h 148"/>
                <a:gd name="T20" fmla="*/ 51 w 93"/>
                <a:gd name="T21" fmla="*/ 93 h 148"/>
                <a:gd name="T22" fmla="*/ 34 w 93"/>
                <a:gd name="T23" fmla="*/ 85 h 148"/>
                <a:gd name="T24" fmla="*/ 13 w 93"/>
                <a:gd name="T25" fmla="*/ 73 h 148"/>
                <a:gd name="T26" fmla="*/ 3 w 93"/>
                <a:gd name="T27" fmla="*/ 61 h 148"/>
                <a:gd name="T28" fmla="*/ 0 w 93"/>
                <a:gd name="T29" fmla="*/ 43 h 148"/>
                <a:gd name="T30" fmla="*/ 15 w 93"/>
                <a:gd name="T31" fmla="*/ 12 h 148"/>
                <a:gd name="T32" fmla="*/ 54 w 93"/>
                <a:gd name="T33" fmla="*/ 0 h 148"/>
                <a:gd name="T34" fmla="*/ 70 w 93"/>
                <a:gd name="T35" fmla="*/ 2 h 148"/>
                <a:gd name="T36" fmla="*/ 85 w 93"/>
                <a:gd name="T37" fmla="*/ 6 h 148"/>
                <a:gd name="T38" fmla="*/ 85 w 93"/>
                <a:gd name="T39" fmla="*/ 35 h 148"/>
                <a:gd name="T40" fmla="*/ 70 w 93"/>
                <a:gd name="T41" fmla="*/ 28 h 148"/>
                <a:gd name="T42" fmla="*/ 53 w 93"/>
                <a:gd name="T43" fmla="*/ 25 h 148"/>
                <a:gd name="T44" fmla="*/ 38 w 93"/>
                <a:gd name="T45" fmla="*/ 30 h 148"/>
                <a:gd name="T46" fmla="*/ 32 w 93"/>
                <a:gd name="T47" fmla="*/ 40 h 148"/>
                <a:gd name="T48" fmla="*/ 37 w 93"/>
                <a:gd name="T49" fmla="*/ 52 h 148"/>
                <a:gd name="T50" fmla="*/ 57 w 93"/>
                <a:gd name="T51" fmla="*/ 63 h 148"/>
                <a:gd name="T52" fmla="*/ 85 w 93"/>
                <a:gd name="T53" fmla="*/ 80 h 148"/>
                <a:gd name="T54" fmla="*/ 93 w 93"/>
                <a:gd name="T55" fmla="*/ 10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3" h="148">
                  <a:moveTo>
                    <a:pt x="93" y="104"/>
                  </a:moveTo>
                  <a:cubicBezTo>
                    <a:pt x="93" y="117"/>
                    <a:pt x="88" y="128"/>
                    <a:pt x="78" y="136"/>
                  </a:cubicBezTo>
                  <a:cubicBezTo>
                    <a:pt x="68" y="144"/>
                    <a:pt x="54" y="148"/>
                    <a:pt x="37" y="148"/>
                  </a:cubicBezTo>
                  <a:cubicBezTo>
                    <a:pt x="31" y="148"/>
                    <a:pt x="25" y="147"/>
                    <a:pt x="18" y="146"/>
                  </a:cubicBezTo>
                  <a:cubicBezTo>
                    <a:pt x="11" y="144"/>
                    <a:pt x="5" y="142"/>
                    <a:pt x="0" y="14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6" y="114"/>
                    <a:pt x="12" y="117"/>
                    <a:pt x="19" y="120"/>
                  </a:cubicBezTo>
                  <a:cubicBezTo>
                    <a:pt x="26" y="122"/>
                    <a:pt x="33" y="123"/>
                    <a:pt x="38" y="123"/>
                  </a:cubicBezTo>
                  <a:cubicBezTo>
                    <a:pt x="53" y="123"/>
                    <a:pt x="61" y="118"/>
                    <a:pt x="61" y="108"/>
                  </a:cubicBezTo>
                  <a:cubicBezTo>
                    <a:pt x="61" y="104"/>
                    <a:pt x="60" y="102"/>
                    <a:pt x="59" y="99"/>
                  </a:cubicBezTo>
                  <a:cubicBezTo>
                    <a:pt x="57" y="97"/>
                    <a:pt x="55" y="95"/>
                    <a:pt x="51" y="93"/>
                  </a:cubicBezTo>
                  <a:cubicBezTo>
                    <a:pt x="47" y="91"/>
                    <a:pt x="41" y="88"/>
                    <a:pt x="34" y="85"/>
                  </a:cubicBezTo>
                  <a:cubicBezTo>
                    <a:pt x="24" y="81"/>
                    <a:pt x="18" y="77"/>
                    <a:pt x="13" y="73"/>
                  </a:cubicBezTo>
                  <a:cubicBezTo>
                    <a:pt x="9" y="70"/>
                    <a:pt x="5" y="65"/>
                    <a:pt x="3" y="61"/>
                  </a:cubicBezTo>
                  <a:cubicBezTo>
                    <a:pt x="1" y="56"/>
                    <a:pt x="0" y="50"/>
                    <a:pt x="0" y="43"/>
                  </a:cubicBezTo>
                  <a:cubicBezTo>
                    <a:pt x="0" y="31"/>
                    <a:pt x="5" y="20"/>
                    <a:pt x="15" y="12"/>
                  </a:cubicBezTo>
                  <a:cubicBezTo>
                    <a:pt x="25" y="4"/>
                    <a:pt x="38" y="0"/>
                    <a:pt x="54" y="0"/>
                  </a:cubicBezTo>
                  <a:cubicBezTo>
                    <a:pt x="59" y="0"/>
                    <a:pt x="64" y="1"/>
                    <a:pt x="70" y="2"/>
                  </a:cubicBezTo>
                  <a:cubicBezTo>
                    <a:pt x="77" y="3"/>
                    <a:pt x="82" y="5"/>
                    <a:pt x="85" y="6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1" y="32"/>
                    <a:pt x="76" y="30"/>
                    <a:pt x="70" y="28"/>
                  </a:cubicBezTo>
                  <a:cubicBezTo>
                    <a:pt x="64" y="26"/>
                    <a:pt x="58" y="25"/>
                    <a:pt x="53" y="25"/>
                  </a:cubicBezTo>
                  <a:cubicBezTo>
                    <a:pt x="46" y="25"/>
                    <a:pt x="41" y="27"/>
                    <a:pt x="38" y="30"/>
                  </a:cubicBezTo>
                  <a:cubicBezTo>
                    <a:pt x="34" y="32"/>
                    <a:pt x="32" y="36"/>
                    <a:pt x="32" y="40"/>
                  </a:cubicBezTo>
                  <a:cubicBezTo>
                    <a:pt x="32" y="45"/>
                    <a:pt x="34" y="49"/>
                    <a:pt x="37" y="52"/>
                  </a:cubicBezTo>
                  <a:cubicBezTo>
                    <a:pt x="39" y="55"/>
                    <a:pt x="46" y="58"/>
                    <a:pt x="57" y="63"/>
                  </a:cubicBezTo>
                  <a:cubicBezTo>
                    <a:pt x="70" y="68"/>
                    <a:pt x="79" y="74"/>
                    <a:pt x="85" y="80"/>
                  </a:cubicBezTo>
                  <a:cubicBezTo>
                    <a:pt x="90" y="87"/>
                    <a:pt x="93" y="95"/>
                    <a:pt x="93" y="10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0"/>
            <p:cNvSpPr>
              <a:spLocks noEditPoints="1"/>
            </p:cNvSpPr>
            <p:nvPr userDrawn="1"/>
          </p:nvSpPr>
          <p:spPr bwMode="auto">
            <a:xfrm>
              <a:off x="4576763" y="2611438"/>
              <a:ext cx="207963" cy="239713"/>
            </a:xfrm>
            <a:custGeom>
              <a:avLst/>
              <a:gdLst>
                <a:gd name="T0" fmla="*/ 33 w 129"/>
                <a:gd name="T1" fmla="*/ 83 h 148"/>
                <a:gd name="T2" fmla="*/ 44 w 129"/>
                <a:gd name="T3" fmla="*/ 113 h 148"/>
                <a:gd name="T4" fmla="*/ 75 w 129"/>
                <a:gd name="T5" fmla="*/ 123 h 148"/>
                <a:gd name="T6" fmla="*/ 98 w 129"/>
                <a:gd name="T7" fmla="*/ 119 h 148"/>
                <a:gd name="T8" fmla="*/ 117 w 129"/>
                <a:gd name="T9" fmla="*/ 109 h 148"/>
                <a:gd name="T10" fmla="*/ 117 w 129"/>
                <a:gd name="T11" fmla="*/ 136 h 148"/>
                <a:gd name="T12" fmla="*/ 96 w 129"/>
                <a:gd name="T13" fmla="*/ 145 h 148"/>
                <a:gd name="T14" fmla="*/ 67 w 129"/>
                <a:gd name="T15" fmla="*/ 148 h 148"/>
                <a:gd name="T16" fmla="*/ 18 w 129"/>
                <a:gd name="T17" fmla="*/ 129 h 148"/>
                <a:gd name="T18" fmla="*/ 0 w 129"/>
                <a:gd name="T19" fmla="*/ 76 h 148"/>
                <a:gd name="T20" fmla="*/ 9 w 129"/>
                <a:gd name="T21" fmla="*/ 36 h 148"/>
                <a:gd name="T22" fmla="*/ 33 w 129"/>
                <a:gd name="T23" fmla="*/ 10 h 148"/>
                <a:gd name="T24" fmla="*/ 67 w 129"/>
                <a:gd name="T25" fmla="*/ 0 h 148"/>
                <a:gd name="T26" fmla="*/ 112 w 129"/>
                <a:gd name="T27" fmla="*/ 18 h 148"/>
                <a:gd name="T28" fmla="*/ 129 w 129"/>
                <a:gd name="T29" fmla="*/ 68 h 148"/>
                <a:gd name="T30" fmla="*/ 129 w 129"/>
                <a:gd name="T31" fmla="*/ 83 h 148"/>
                <a:gd name="T32" fmla="*/ 33 w 129"/>
                <a:gd name="T33" fmla="*/ 83 h 148"/>
                <a:gd name="T34" fmla="*/ 97 w 129"/>
                <a:gd name="T35" fmla="*/ 60 h 148"/>
                <a:gd name="T36" fmla="*/ 89 w 129"/>
                <a:gd name="T37" fmla="*/ 34 h 148"/>
                <a:gd name="T38" fmla="*/ 67 w 129"/>
                <a:gd name="T39" fmla="*/ 25 h 148"/>
                <a:gd name="T40" fmla="*/ 45 w 129"/>
                <a:gd name="T41" fmla="*/ 35 h 148"/>
                <a:gd name="T42" fmla="*/ 33 w 129"/>
                <a:gd name="T43" fmla="*/ 60 h 148"/>
                <a:gd name="T44" fmla="*/ 97 w 129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" h="148">
                  <a:moveTo>
                    <a:pt x="33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2" y="119"/>
                    <a:pt x="62" y="123"/>
                    <a:pt x="75" y="123"/>
                  </a:cubicBezTo>
                  <a:cubicBezTo>
                    <a:pt x="83" y="123"/>
                    <a:pt x="91" y="122"/>
                    <a:pt x="98" y="119"/>
                  </a:cubicBezTo>
                  <a:cubicBezTo>
                    <a:pt x="105" y="116"/>
                    <a:pt x="112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40"/>
                    <a:pt x="105" y="142"/>
                    <a:pt x="96" y="145"/>
                  </a:cubicBezTo>
                  <a:cubicBezTo>
                    <a:pt x="87" y="147"/>
                    <a:pt x="77" y="148"/>
                    <a:pt x="67" y="148"/>
                  </a:cubicBezTo>
                  <a:cubicBezTo>
                    <a:pt x="46" y="148"/>
                    <a:pt x="30" y="142"/>
                    <a:pt x="18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9" y="36"/>
                  </a:cubicBezTo>
                  <a:cubicBezTo>
                    <a:pt x="15" y="25"/>
                    <a:pt x="23" y="16"/>
                    <a:pt x="33" y="10"/>
                  </a:cubicBezTo>
                  <a:cubicBezTo>
                    <a:pt x="43" y="4"/>
                    <a:pt x="55" y="0"/>
                    <a:pt x="67" y="0"/>
                  </a:cubicBezTo>
                  <a:cubicBezTo>
                    <a:pt x="87" y="0"/>
                    <a:pt x="102" y="6"/>
                    <a:pt x="112" y="18"/>
                  </a:cubicBezTo>
                  <a:cubicBezTo>
                    <a:pt x="123" y="30"/>
                    <a:pt x="129" y="47"/>
                    <a:pt x="129" y="68"/>
                  </a:cubicBezTo>
                  <a:cubicBezTo>
                    <a:pt x="129" y="83"/>
                    <a:pt x="129" y="83"/>
                    <a:pt x="129" y="83"/>
                  </a:cubicBezTo>
                  <a:lnTo>
                    <a:pt x="33" y="83"/>
                  </a:lnTo>
                  <a:close/>
                  <a:moveTo>
                    <a:pt x="97" y="60"/>
                  </a:moveTo>
                  <a:cubicBezTo>
                    <a:pt x="97" y="48"/>
                    <a:pt x="94" y="40"/>
                    <a:pt x="89" y="34"/>
                  </a:cubicBezTo>
                  <a:cubicBezTo>
                    <a:pt x="84" y="28"/>
                    <a:pt x="77" y="25"/>
                    <a:pt x="67" y="25"/>
                  </a:cubicBezTo>
                  <a:cubicBezTo>
                    <a:pt x="59" y="25"/>
                    <a:pt x="51" y="28"/>
                    <a:pt x="45" y="35"/>
                  </a:cubicBezTo>
                  <a:cubicBezTo>
                    <a:pt x="38" y="41"/>
                    <a:pt x="34" y="49"/>
                    <a:pt x="33" y="60"/>
                  </a:cubicBezTo>
                  <a:lnTo>
                    <a:pt x="97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9" name="Group 158"/>
          <p:cNvGrpSpPr/>
          <p:nvPr userDrawn="1"/>
        </p:nvGrpSpPr>
        <p:grpSpPr>
          <a:xfrm>
            <a:off x="4631530" y="906463"/>
            <a:ext cx="4872038" cy="4795838"/>
            <a:chOff x="3657600" y="-6505575"/>
            <a:chExt cx="4872038" cy="4795838"/>
          </a:xfrm>
        </p:grpSpPr>
        <p:sp>
          <p:nvSpPr>
            <p:cNvPr id="90" name="Freeform 78"/>
            <p:cNvSpPr>
              <a:spLocks/>
            </p:cNvSpPr>
            <p:nvPr userDrawn="1"/>
          </p:nvSpPr>
          <p:spPr bwMode="auto">
            <a:xfrm>
              <a:off x="6442075" y="-3392488"/>
              <a:ext cx="1101725" cy="520700"/>
            </a:xfrm>
            <a:custGeom>
              <a:avLst/>
              <a:gdLst>
                <a:gd name="T0" fmla="*/ 0 w 694"/>
                <a:gd name="T1" fmla="*/ 256 h 328"/>
                <a:gd name="T2" fmla="*/ 125 w 694"/>
                <a:gd name="T3" fmla="*/ 328 h 328"/>
                <a:gd name="T4" fmla="*/ 694 w 694"/>
                <a:gd name="T5" fmla="*/ 0 h 328"/>
                <a:gd name="T6" fmla="*/ 694 w 694"/>
                <a:gd name="T7" fmla="*/ 0 h 328"/>
                <a:gd name="T8" fmla="*/ 125 w 694"/>
                <a:gd name="T9" fmla="*/ 328 h 328"/>
                <a:gd name="T10" fmla="*/ 0 w 694"/>
                <a:gd name="T11" fmla="*/ 25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328">
                  <a:moveTo>
                    <a:pt x="0" y="256"/>
                  </a:moveTo>
                  <a:lnTo>
                    <a:pt x="125" y="328"/>
                  </a:lnTo>
                  <a:lnTo>
                    <a:pt x="694" y="0"/>
                  </a:lnTo>
                  <a:lnTo>
                    <a:pt x="694" y="0"/>
                  </a:lnTo>
                  <a:lnTo>
                    <a:pt x="125" y="328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87"/>
            <p:cNvSpPr>
              <a:spLocks/>
            </p:cNvSpPr>
            <p:nvPr userDrawn="1"/>
          </p:nvSpPr>
          <p:spPr bwMode="auto">
            <a:xfrm>
              <a:off x="5737225" y="-5473700"/>
              <a:ext cx="903288" cy="1560513"/>
            </a:xfrm>
            <a:custGeom>
              <a:avLst/>
              <a:gdLst>
                <a:gd name="T0" fmla="*/ 569 w 569"/>
                <a:gd name="T1" fmla="*/ 983 h 983"/>
                <a:gd name="T2" fmla="*/ 0 w 569"/>
                <a:gd name="T3" fmla="*/ 655 h 983"/>
                <a:gd name="T4" fmla="*/ 0 w 569"/>
                <a:gd name="T5" fmla="*/ 0 h 983"/>
                <a:gd name="T6" fmla="*/ 569 w 569"/>
                <a:gd name="T7" fmla="*/ 329 h 983"/>
                <a:gd name="T8" fmla="*/ 569 w 569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983">
                  <a:moveTo>
                    <a:pt x="569" y="983"/>
                  </a:moveTo>
                  <a:lnTo>
                    <a:pt x="0" y="655"/>
                  </a:lnTo>
                  <a:lnTo>
                    <a:pt x="0" y="0"/>
                  </a:lnTo>
                  <a:lnTo>
                    <a:pt x="569" y="329"/>
                  </a:lnTo>
                  <a:lnTo>
                    <a:pt x="569" y="983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88"/>
            <p:cNvSpPr>
              <a:spLocks/>
            </p:cNvSpPr>
            <p:nvPr userDrawn="1"/>
          </p:nvSpPr>
          <p:spPr bwMode="auto">
            <a:xfrm>
              <a:off x="5299075" y="-4183063"/>
              <a:ext cx="790575" cy="1233488"/>
            </a:xfrm>
            <a:custGeom>
              <a:avLst/>
              <a:gdLst>
                <a:gd name="T0" fmla="*/ 271 w 489"/>
                <a:gd name="T1" fmla="*/ 157 h 763"/>
                <a:gd name="T2" fmla="*/ 0 w 489"/>
                <a:gd name="T3" fmla="*/ 0 h 763"/>
                <a:gd name="T4" fmla="*/ 0 w 489"/>
                <a:gd name="T5" fmla="*/ 641 h 763"/>
                <a:gd name="T6" fmla="*/ 102 w 489"/>
                <a:gd name="T7" fmla="*/ 629 h 763"/>
                <a:gd name="T8" fmla="*/ 423 w 489"/>
                <a:gd name="T9" fmla="*/ 763 h 763"/>
                <a:gd name="T10" fmla="*/ 489 w 489"/>
                <a:gd name="T11" fmla="*/ 615 h 763"/>
                <a:gd name="T12" fmla="*/ 271 w 489"/>
                <a:gd name="T13" fmla="*/ 489 h 763"/>
                <a:gd name="T14" fmla="*/ 271 w 489"/>
                <a:gd name="T15" fmla="*/ 157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9" h="763">
                  <a:moveTo>
                    <a:pt x="271" y="1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33" y="633"/>
                    <a:pt x="67" y="629"/>
                    <a:pt x="102" y="629"/>
                  </a:cubicBezTo>
                  <a:cubicBezTo>
                    <a:pt x="229" y="629"/>
                    <a:pt x="341" y="681"/>
                    <a:pt x="423" y="763"/>
                  </a:cubicBezTo>
                  <a:cubicBezTo>
                    <a:pt x="439" y="711"/>
                    <a:pt x="461" y="661"/>
                    <a:pt x="489" y="615"/>
                  </a:cubicBezTo>
                  <a:cubicBezTo>
                    <a:pt x="271" y="489"/>
                    <a:pt x="271" y="489"/>
                    <a:pt x="271" y="489"/>
                  </a:cubicBezTo>
                  <a:lnTo>
                    <a:pt x="271" y="157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97"/>
            <p:cNvSpPr>
              <a:spLocks/>
            </p:cNvSpPr>
            <p:nvPr userDrawn="1"/>
          </p:nvSpPr>
          <p:spPr bwMode="auto">
            <a:xfrm>
              <a:off x="5956300" y="-3586163"/>
              <a:ext cx="57150" cy="228600"/>
            </a:xfrm>
            <a:custGeom>
              <a:avLst/>
              <a:gdLst>
                <a:gd name="T0" fmla="*/ 0 w 36"/>
                <a:gd name="T1" fmla="*/ 144 h 144"/>
                <a:gd name="T2" fmla="*/ 36 w 36"/>
                <a:gd name="T3" fmla="*/ 122 h 144"/>
                <a:gd name="T4" fmla="*/ 36 w 36"/>
                <a:gd name="T5" fmla="*/ 21 h 144"/>
                <a:gd name="T6" fmla="*/ 0 w 36"/>
                <a:gd name="T7" fmla="*/ 0 h 144"/>
                <a:gd name="T8" fmla="*/ 0 w 36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4">
                  <a:moveTo>
                    <a:pt x="0" y="144"/>
                  </a:moveTo>
                  <a:lnTo>
                    <a:pt x="36" y="122"/>
                  </a:lnTo>
                  <a:lnTo>
                    <a:pt x="36" y="21"/>
                  </a:lnTo>
                  <a:lnTo>
                    <a:pt x="0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91A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98"/>
            <p:cNvSpPr>
              <a:spLocks/>
            </p:cNvSpPr>
            <p:nvPr userDrawn="1"/>
          </p:nvSpPr>
          <p:spPr bwMode="auto">
            <a:xfrm>
              <a:off x="5930900" y="-3598863"/>
              <a:ext cx="25400" cy="255588"/>
            </a:xfrm>
            <a:custGeom>
              <a:avLst/>
              <a:gdLst>
                <a:gd name="T0" fmla="*/ 0 w 16"/>
                <a:gd name="T1" fmla="*/ 161 h 161"/>
                <a:gd name="T2" fmla="*/ 16 w 16"/>
                <a:gd name="T3" fmla="*/ 152 h 161"/>
                <a:gd name="T4" fmla="*/ 16 w 16"/>
                <a:gd name="T5" fmla="*/ 8 h 161"/>
                <a:gd name="T6" fmla="*/ 0 w 16"/>
                <a:gd name="T7" fmla="*/ 0 h 161"/>
                <a:gd name="T8" fmla="*/ 0 w 16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1">
                  <a:moveTo>
                    <a:pt x="0" y="161"/>
                  </a:moveTo>
                  <a:lnTo>
                    <a:pt x="16" y="152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B1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99"/>
            <p:cNvSpPr>
              <a:spLocks/>
            </p:cNvSpPr>
            <p:nvPr userDrawn="1"/>
          </p:nvSpPr>
          <p:spPr bwMode="auto">
            <a:xfrm>
              <a:off x="5881688" y="-3629025"/>
              <a:ext cx="49213" cy="314325"/>
            </a:xfrm>
            <a:custGeom>
              <a:avLst/>
              <a:gdLst>
                <a:gd name="T0" fmla="*/ 0 w 31"/>
                <a:gd name="T1" fmla="*/ 198 h 198"/>
                <a:gd name="T2" fmla="*/ 31 w 31"/>
                <a:gd name="T3" fmla="*/ 180 h 198"/>
                <a:gd name="T4" fmla="*/ 31 w 31"/>
                <a:gd name="T5" fmla="*/ 19 h 198"/>
                <a:gd name="T6" fmla="*/ 0 w 31"/>
                <a:gd name="T7" fmla="*/ 0 h 198"/>
                <a:gd name="T8" fmla="*/ 0 w 3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8">
                  <a:moveTo>
                    <a:pt x="0" y="198"/>
                  </a:moveTo>
                  <a:lnTo>
                    <a:pt x="31" y="180"/>
                  </a:lnTo>
                  <a:lnTo>
                    <a:pt x="31" y="19"/>
                  </a:lnTo>
                  <a:lnTo>
                    <a:pt x="0" y="0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BAD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0"/>
            <p:cNvSpPr>
              <a:spLocks/>
            </p:cNvSpPr>
            <p:nvPr userDrawn="1"/>
          </p:nvSpPr>
          <p:spPr bwMode="auto">
            <a:xfrm>
              <a:off x="5737225" y="-3632200"/>
              <a:ext cx="144463" cy="320675"/>
            </a:xfrm>
            <a:custGeom>
              <a:avLst/>
              <a:gdLst>
                <a:gd name="T0" fmla="*/ 91 w 91"/>
                <a:gd name="T1" fmla="*/ 2 h 202"/>
                <a:gd name="T2" fmla="*/ 87 w 91"/>
                <a:gd name="T3" fmla="*/ 0 h 202"/>
                <a:gd name="T4" fmla="*/ 0 w 91"/>
                <a:gd name="T5" fmla="*/ 50 h 202"/>
                <a:gd name="T6" fmla="*/ 0 w 91"/>
                <a:gd name="T7" fmla="*/ 151 h 202"/>
                <a:gd name="T8" fmla="*/ 87 w 91"/>
                <a:gd name="T9" fmla="*/ 202 h 202"/>
                <a:gd name="T10" fmla="*/ 91 w 91"/>
                <a:gd name="T11" fmla="*/ 200 h 202"/>
                <a:gd name="T12" fmla="*/ 91 w 91"/>
                <a:gd name="T1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202">
                  <a:moveTo>
                    <a:pt x="91" y="2"/>
                  </a:moveTo>
                  <a:lnTo>
                    <a:pt x="87" y="0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87" y="202"/>
                  </a:lnTo>
                  <a:lnTo>
                    <a:pt x="91" y="200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107C1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29"/>
            <p:cNvSpPr>
              <a:spLocks/>
            </p:cNvSpPr>
            <p:nvPr userDrawn="1"/>
          </p:nvSpPr>
          <p:spPr bwMode="auto">
            <a:xfrm>
              <a:off x="6640513" y="-4192588"/>
              <a:ext cx="1343025" cy="1831975"/>
            </a:xfrm>
            <a:custGeom>
              <a:avLst/>
              <a:gdLst>
                <a:gd name="T0" fmla="*/ 0 w 846"/>
                <a:gd name="T1" fmla="*/ 1154 h 1154"/>
                <a:gd name="T2" fmla="*/ 846 w 846"/>
                <a:gd name="T3" fmla="*/ 660 h 1154"/>
                <a:gd name="T4" fmla="*/ 846 w 846"/>
                <a:gd name="T5" fmla="*/ 0 h 1154"/>
                <a:gd name="T6" fmla="*/ 0 w 846"/>
                <a:gd name="T7" fmla="*/ 494 h 1154"/>
                <a:gd name="T8" fmla="*/ 0 w 846"/>
                <a:gd name="T9" fmla="*/ 1154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54">
                  <a:moveTo>
                    <a:pt x="0" y="1154"/>
                  </a:moveTo>
                  <a:lnTo>
                    <a:pt x="846" y="660"/>
                  </a:lnTo>
                  <a:lnTo>
                    <a:pt x="846" y="0"/>
                  </a:lnTo>
                  <a:lnTo>
                    <a:pt x="0" y="494"/>
                  </a:lnTo>
                  <a:lnTo>
                    <a:pt x="0" y="1154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32"/>
            <p:cNvSpPr>
              <a:spLocks/>
            </p:cNvSpPr>
            <p:nvPr userDrawn="1"/>
          </p:nvSpPr>
          <p:spPr bwMode="auto">
            <a:xfrm>
              <a:off x="5299075" y="-3189288"/>
              <a:ext cx="1341438" cy="823913"/>
            </a:xfrm>
            <a:custGeom>
              <a:avLst/>
              <a:gdLst>
                <a:gd name="T0" fmla="*/ 829 w 829"/>
                <a:gd name="T1" fmla="*/ 196 h 509"/>
                <a:gd name="T2" fmla="*/ 829 w 829"/>
                <a:gd name="T3" fmla="*/ 196 h 509"/>
                <a:gd name="T4" fmla="*/ 489 w 829"/>
                <a:gd name="T5" fmla="*/ 0 h 509"/>
                <a:gd name="T6" fmla="*/ 423 w 829"/>
                <a:gd name="T7" fmla="*/ 148 h 509"/>
                <a:gd name="T8" fmla="*/ 102 w 829"/>
                <a:gd name="T9" fmla="*/ 14 h 509"/>
                <a:gd name="T10" fmla="*/ 0 w 829"/>
                <a:gd name="T11" fmla="*/ 26 h 509"/>
                <a:gd name="T12" fmla="*/ 0 w 829"/>
                <a:gd name="T13" fmla="*/ 31 h 509"/>
                <a:gd name="T14" fmla="*/ 829 w 829"/>
                <a:gd name="T15" fmla="*/ 509 h 509"/>
                <a:gd name="T16" fmla="*/ 829 w 829"/>
                <a:gd name="T17" fmla="*/ 509 h 509"/>
                <a:gd name="T18" fmla="*/ 829 w 829"/>
                <a:gd name="T19" fmla="*/ 196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829" y="196"/>
                  </a:moveTo>
                  <a:cubicBezTo>
                    <a:pt x="829" y="196"/>
                    <a:pt x="829" y="196"/>
                    <a:pt x="829" y="196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61" y="46"/>
                    <a:pt x="439" y="96"/>
                    <a:pt x="423" y="148"/>
                  </a:cubicBezTo>
                  <a:cubicBezTo>
                    <a:pt x="341" y="66"/>
                    <a:pt x="229" y="14"/>
                    <a:pt x="102" y="14"/>
                  </a:cubicBezTo>
                  <a:cubicBezTo>
                    <a:pt x="67" y="14"/>
                    <a:pt x="33" y="18"/>
                    <a:pt x="0" y="2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829" y="509"/>
                    <a:pt x="829" y="509"/>
                    <a:pt x="829" y="509"/>
                  </a:cubicBezTo>
                  <a:cubicBezTo>
                    <a:pt x="829" y="509"/>
                    <a:pt x="829" y="509"/>
                    <a:pt x="829" y="509"/>
                  </a:cubicBezTo>
                  <a:lnTo>
                    <a:pt x="829" y="196"/>
                  </a:lnTo>
                  <a:close/>
                </a:path>
              </a:pathLst>
            </a:custGeom>
            <a:solidFill>
              <a:srgbClr val="A0E6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33"/>
            <p:cNvSpPr>
              <a:spLocks/>
            </p:cNvSpPr>
            <p:nvPr userDrawn="1"/>
          </p:nvSpPr>
          <p:spPr bwMode="auto">
            <a:xfrm>
              <a:off x="6199188" y="-5461000"/>
              <a:ext cx="885825" cy="509588"/>
            </a:xfrm>
            <a:custGeom>
              <a:avLst/>
              <a:gdLst>
                <a:gd name="T0" fmla="*/ 558 w 558"/>
                <a:gd name="T1" fmla="*/ 161 h 321"/>
                <a:gd name="T2" fmla="*/ 278 w 558"/>
                <a:gd name="T3" fmla="*/ 0 h 321"/>
                <a:gd name="T4" fmla="*/ 0 w 558"/>
                <a:gd name="T5" fmla="*/ 160 h 321"/>
                <a:gd name="T6" fmla="*/ 276 w 558"/>
                <a:gd name="T7" fmla="*/ 320 h 321"/>
                <a:gd name="T8" fmla="*/ 278 w 558"/>
                <a:gd name="T9" fmla="*/ 319 h 321"/>
                <a:gd name="T10" fmla="*/ 282 w 558"/>
                <a:gd name="T11" fmla="*/ 321 h 321"/>
                <a:gd name="T12" fmla="*/ 558 w 558"/>
                <a:gd name="T13" fmla="*/ 16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321">
                  <a:moveTo>
                    <a:pt x="558" y="161"/>
                  </a:moveTo>
                  <a:lnTo>
                    <a:pt x="278" y="0"/>
                  </a:lnTo>
                  <a:lnTo>
                    <a:pt x="0" y="160"/>
                  </a:lnTo>
                  <a:lnTo>
                    <a:pt x="276" y="320"/>
                  </a:lnTo>
                  <a:lnTo>
                    <a:pt x="278" y="319"/>
                  </a:lnTo>
                  <a:lnTo>
                    <a:pt x="282" y="321"/>
                  </a:lnTo>
                  <a:lnTo>
                    <a:pt x="558" y="161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4"/>
            <p:cNvSpPr>
              <a:spLocks/>
            </p:cNvSpPr>
            <p:nvPr userDrawn="1"/>
          </p:nvSpPr>
          <p:spPr bwMode="auto">
            <a:xfrm>
              <a:off x="5299075" y="-6505575"/>
              <a:ext cx="2684463" cy="3097213"/>
            </a:xfrm>
            <a:custGeom>
              <a:avLst/>
              <a:gdLst>
                <a:gd name="T0" fmla="*/ 1691 w 1691"/>
                <a:gd name="T1" fmla="*/ 488 h 1951"/>
                <a:gd name="T2" fmla="*/ 845 w 1691"/>
                <a:gd name="T3" fmla="*/ 0 h 1951"/>
                <a:gd name="T4" fmla="*/ 0 w 1691"/>
                <a:gd name="T5" fmla="*/ 488 h 1951"/>
                <a:gd name="T6" fmla="*/ 0 w 1691"/>
                <a:gd name="T7" fmla="*/ 1463 h 1951"/>
                <a:gd name="T8" fmla="*/ 845 w 1691"/>
                <a:gd name="T9" fmla="*/ 1951 h 1951"/>
                <a:gd name="T10" fmla="*/ 845 w 1691"/>
                <a:gd name="T11" fmla="*/ 1951 h 1951"/>
                <a:gd name="T12" fmla="*/ 845 w 1691"/>
                <a:gd name="T13" fmla="*/ 1632 h 1951"/>
                <a:gd name="T14" fmla="*/ 845 w 1691"/>
                <a:gd name="T15" fmla="*/ 1632 h 1951"/>
                <a:gd name="T16" fmla="*/ 276 w 1691"/>
                <a:gd name="T17" fmla="*/ 1304 h 1951"/>
                <a:gd name="T18" fmla="*/ 276 w 1691"/>
                <a:gd name="T19" fmla="*/ 647 h 1951"/>
                <a:gd name="T20" fmla="*/ 845 w 1691"/>
                <a:gd name="T21" fmla="*/ 319 h 1951"/>
                <a:gd name="T22" fmla="*/ 1414 w 1691"/>
                <a:gd name="T23" fmla="*/ 647 h 1951"/>
                <a:gd name="T24" fmla="*/ 1414 w 1691"/>
                <a:gd name="T25" fmla="*/ 649 h 1951"/>
                <a:gd name="T26" fmla="*/ 845 w 1691"/>
                <a:gd name="T27" fmla="*/ 982 h 1951"/>
                <a:gd name="T28" fmla="*/ 845 w 1691"/>
                <a:gd name="T29" fmla="*/ 1632 h 1951"/>
                <a:gd name="T30" fmla="*/ 1691 w 1691"/>
                <a:gd name="T31" fmla="*/ 1137 h 1951"/>
                <a:gd name="T32" fmla="*/ 1691 w 1691"/>
                <a:gd name="T33" fmla="*/ 488 h 1951"/>
                <a:gd name="T34" fmla="*/ 1691 w 1691"/>
                <a:gd name="T35" fmla="*/ 488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1" h="1951">
                  <a:moveTo>
                    <a:pt x="1691" y="488"/>
                  </a:moveTo>
                  <a:lnTo>
                    <a:pt x="845" y="0"/>
                  </a:lnTo>
                  <a:lnTo>
                    <a:pt x="0" y="488"/>
                  </a:lnTo>
                  <a:lnTo>
                    <a:pt x="0" y="1463"/>
                  </a:lnTo>
                  <a:lnTo>
                    <a:pt x="845" y="1951"/>
                  </a:lnTo>
                  <a:lnTo>
                    <a:pt x="845" y="1951"/>
                  </a:lnTo>
                  <a:lnTo>
                    <a:pt x="845" y="1632"/>
                  </a:lnTo>
                  <a:lnTo>
                    <a:pt x="845" y="1632"/>
                  </a:lnTo>
                  <a:lnTo>
                    <a:pt x="276" y="1304"/>
                  </a:lnTo>
                  <a:lnTo>
                    <a:pt x="276" y="647"/>
                  </a:lnTo>
                  <a:lnTo>
                    <a:pt x="845" y="319"/>
                  </a:lnTo>
                  <a:lnTo>
                    <a:pt x="1414" y="647"/>
                  </a:lnTo>
                  <a:lnTo>
                    <a:pt x="1414" y="649"/>
                  </a:lnTo>
                  <a:lnTo>
                    <a:pt x="845" y="982"/>
                  </a:lnTo>
                  <a:lnTo>
                    <a:pt x="845" y="1632"/>
                  </a:lnTo>
                  <a:lnTo>
                    <a:pt x="1691" y="1137"/>
                  </a:lnTo>
                  <a:lnTo>
                    <a:pt x="1691" y="488"/>
                  </a:lnTo>
                  <a:lnTo>
                    <a:pt x="1691" y="488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5"/>
            <p:cNvSpPr>
              <a:spLocks/>
            </p:cNvSpPr>
            <p:nvPr userDrawn="1"/>
          </p:nvSpPr>
          <p:spPr bwMode="auto">
            <a:xfrm>
              <a:off x="6640513" y="-4712993"/>
              <a:ext cx="1343025" cy="1304630"/>
            </a:xfrm>
            <a:custGeom>
              <a:avLst/>
              <a:gdLst>
                <a:gd name="T0" fmla="*/ 0 w 846"/>
                <a:gd name="T1" fmla="*/ 814 h 814"/>
                <a:gd name="T2" fmla="*/ 0 w 846"/>
                <a:gd name="T3" fmla="*/ 814 h 814"/>
                <a:gd name="T4" fmla="*/ 846 w 846"/>
                <a:gd name="T5" fmla="*/ 326 h 814"/>
                <a:gd name="T6" fmla="*/ 846 w 846"/>
                <a:gd name="T7" fmla="*/ 0 h 814"/>
                <a:gd name="T8" fmla="*/ 0 w 846"/>
                <a:gd name="T9" fmla="*/ 495 h 814"/>
                <a:gd name="T10" fmla="*/ 0 w 846"/>
                <a:gd name="T11" fmla="*/ 814 h 814"/>
                <a:gd name="connsiteX0" fmla="*/ 0 w 10000"/>
                <a:gd name="connsiteY0" fmla="*/ 10096 h 10096"/>
                <a:gd name="connsiteX1" fmla="*/ 0 w 10000"/>
                <a:gd name="connsiteY1" fmla="*/ 10096 h 10096"/>
                <a:gd name="connsiteX2" fmla="*/ 10000 w 10000"/>
                <a:gd name="connsiteY2" fmla="*/ 4101 h 10096"/>
                <a:gd name="connsiteX3" fmla="*/ 10000 w 10000"/>
                <a:gd name="connsiteY3" fmla="*/ 0 h 10096"/>
                <a:gd name="connsiteX4" fmla="*/ 0 w 10000"/>
                <a:gd name="connsiteY4" fmla="*/ 6177 h 10096"/>
                <a:gd name="connsiteX5" fmla="*/ 0 w 10000"/>
                <a:gd name="connsiteY5" fmla="*/ 10096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96">
                  <a:moveTo>
                    <a:pt x="0" y="10096"/>
                  </a:moveTo>
                  <a:lnTo>
                    <a:pt x="0" y="10096"/>
                  </a:lnTo>
                  <a:lnTo>
                    <a:pt x="10000" y="4101"/>
                  </a:lnTo>
                  <a:lnTo>
                    <a:pt x="10000" y="0"/>
                  </a:lnTo>
                  <a:lnTo>
                    <a:pt x="0" y="6177"/>
                  </a:lnTo>
                  <a:lnTo>
                    <a:pt x="0" y="10096"/>
                  </a:lnTo>
                  <a:close/>
                </a:path>
              </a:pathLst>
            </a:custGeom>
            <a:solidFill>
              <a:srgbClr val="7B7B7B"/>
            </a:solidFill>
            <a:ln w="9525">
              <a:solidFill>
                <a:srgbClr val="7B7B7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44"/>
            <p:cNvSpPr>
              <a:spLocks/>
            </p:cNvSpPr>
            <p:nvPr userDrawn="1"/>
          </p:nvSpPr>
          <p:spPr bwMode="auto">
            <a:xfrm>
              <a:off x="6091238" y="-3529013"/>
              <a:ext cx="549275" cy="657225"/>
            </a:xfrm>
            <a:custGeom>
              <a:avLst/>
              <a:gdLst>
                <a:gd name="T0" fmla="*/ 339 w 339"/>
                <a:gd name="T1" fmla="*/ 407 h 407"/>
                <a:gd name="T2" fmla="*/ 339 w 339"/>
                <a:gd name="T3" fmla="*/ 75 h 407"/>
                <a:gd name="T4" fmla="*/ 339 w 339"/>
                <a:gd name="T5" fmla="*/ 75 h 407"/>
                <a:gd name="T6" fmla="*/ 210 w 339"/>
                <a:gd name="T7" fmla="*/ 0 h 407"/>
                <a:gd name="T8" fmla="*/ 0 w 339"/>
                <a:gd name="T9" fmla="*/ 212 h 407"/>
                <a:gd name="T10" fmla="*/ 339 w 339"/>
                <a:gd name="T11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407">
                  <a:moveTo>
                    <a:pt x="339" y="407"/>
                  </a:moveTo>
                  <a:cubicBezTo>
                    <a:pt x="339" y="75"/>
                    <a:pt x="339" y="75"/>
                    <a:pt x="339" y="75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11" y="61"/>
                    <a:pt x="18" y="187"/>
                    <a:pt x="0" y="212"/>
                  </a:cubicBezTo>
                  <a:cubicBezTo>
                    <a:pt x="339" y="407"/>
                    <a:pt x="339" y="407"/>
                    <a:pt x="339" y="40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45"/>
            <p:cNvSpPr>
              <a:spLocks/>
            </p:cNvSpPr>
            <p:nvPr userDrawn="1"/>
          </p:nvSpPr>
          <p:spPr bwMode="auto">
            <a:xfrm>
              <a:off x="6083300" y="-3189288"/>
              <a:ext cx="7938" cy="11113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5 w 5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6"/>
                    <a:pt x="1" y="6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46"/>
            <p:cNvSpPr>
              <a:spLocks/>
            </p:cNvSpPr>
            <p:nvPr userDrawn="1"/>
          </p:nvSpPr>
          <p:spPr bwMode="auto">
            <a:xfrm>
              <a:off x="3657600" y="-3146425"/>
              <a:ext cx="4872038" cy="1436688"/>
            </a:xfrm>
            <a:custGeom>
              <a:avLst/>
              <a:gdLst>
                <a:gd name="T0" fmla="*/ 2686 w 3008"/>
                <a:gd name="T1" fmla="*/ 249 h 888"/>
                <a:gd name="T2" fmla="*/ 2634 w 3008"/>
                <a:gd name="T3" fmla="*/ 249 h 888"/>
                <a:gd name="T4" fmla="*/ 2590 w 3008"/>
                <a:gd name="T5" fmla="*/ 49 h 888"/>
                <a:gd name="T6" fmla="*/ 1842 w 3008"/>
                <a:gd name="T7" fmla="*/ 486 h 888"/>
                <a:gd name="T8" fmla="*/ 1842 w 3008"/>
                <a:gd name="T9" fmla="*/ 483 h 888"/>
                <a:gd name="T10" fmla="*/ 1842 w 3008"/>
                <a:gd name="T11" fmla="*/ 483 h 888"/>
                <a:gd name="T12" fmla="*/ 1013 w 3008"/>
                <a:gd name="T13" fmla="*/ 5 h 888"/>
                <a:gd name="T14" fmla="*/ 1013 w 3008"/>
                <a:gd name="T15" fmla="*/ 0 h 888"/>
                <a:gd name="T16" fmla="*/ 1012 w 3008"/>
                <a:gd name="T17" fmla="*/ 0 h 888"/>
                <a:gd name="T18" fmla="*/ 666 w 3008"/>
                <a:gd name="T19" fmla="*/ 397 h 888"/>
                <a:gd name="T20" fmla="*/ 456 w 3008"/>
                <a:gd name="T21" fmla="*/ 494 h 888"/>
                <a:gd name="T22" fmla="*/ 254 w 3008"/>
                <a:gd name="T23" fmla="*/ 390 h 888"/>
                <a:gd name="T24" fmla="*/ 0 w 3008"/>
                <a:gd name="T25" fmla="*/ 635 h 888"/>
                <a:gd name="T26" fmla="*/ 254 w 3008"/>
                <a:gd name="T27" fmla="*/ 888 h 888"/>
                <a:gd name="T28" fmla="*/ 321 w 3008"/>
                <a:gd name="T29" fmla="*/ 888 h 888"/>
                <a:gd name="T30" fmla="*/ 1145 w 3008"/>
                <a:gd name="T31" fmla="*/ 888 h 888"/>
                <a:gd name="T32" fmla="*/ 1601 w 3008"/>
                <a:gd name="T33" fmla="*/ 888 h 888"/>
                <a:gd name="T34" fmla="*/ 2709 w 3008"/>
                <a:gd name="T35" fmla="*/ 888 h 888"/>
                <a:gd name="T36" fmla="*/ 3008 w 3008"/>
                <a:gd name="T37" fmla="*/ 568 h 888"/>
                <a:gd name="T38" fmla="*/ 2686 w 3008"/>
                <a:gd name="T39" fmla="*/ 24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08" h="888">
                  <a:moveTo>
                    <a:pt x="2686" y="249"/>
                  </a:moveTo>
                  <a:cubicBezTo>
                    <a:pt x="2671" y="249"/>
                    <a:pt x="2656" y="249"/>
                    <a:pt x="2634" y="249"/>
                  </a:cubicBezTo>
                  <a:cubicBezTo>
                    <a:pt x="2631" y="178"/>
                    <a:pt x="2615" y="111"/>
                    <a:pt x="2590" y="49"/>
                  </a:cubicBezTo>
                  <a:cubicBezTo>
                    <a:pt x="1842" y="486"/>
                    <a:pt x="1842" y="486"/>
                    <a:pt x="1842" y="486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013" y="5"/>
                    <a:pt x="1013" y="5"/>
                    <a:pt x="1013" y="5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827" y="44"/>
                    <a:pt x="685" y="202"/>
                    <a:pt x="666" y="397"/>
                  </a:cubicBezTo>
                  <a:cubicBezTo>
                    <a:pt x="591" y="405"/>
                    <a:pt x="516" y="442"/>
                    <a:pt x="456" y="494"/>
                  </a:cubicBezTo>
                  <a:cubicBezTo>
                    <a:pt x="411" y="427"/>
                    <a:pt x="336" y="390"/>
                    <a:pt x="254" y="390"/>
                  </a:cubicBezTo>
                  <a:cubicBezTo>
                    <a:pt x="112" y="390"/>
                    <a:pt x="0" y="501"/>
                    <a:pt x="0" y="635"/>
                  </a:cubicBezTo>
                  <a:cubicBezTo>
                    <a:pt x="0" y="776"/>
                    <a:pt x="112" y="888"/>
                    <a:pt x="254" y="888"/>
                  </a:cubicBezTo>
                  <a:cubicBezTo>
                    <a:pt x="321" y="888"/>
                    <a:pt x="321" y="888"/>
                    <a:pt x="321" y="888"/>
                  </a:cubicBezTo>
                  <a:cubicBezTo>
                    <a:pt x="1145" y="888"/>
                    <a:pt x="1145" y="888"/>
                    <a:pt x="1145" y="888"/>
                  </a:cubicBezTo>
                  <a:cubicBezTo>
                    <a:pt x="1601" y="888"/>
                    <a:pt x="1601" y="888"/>
                    <a:pt x="1601" y="888"/>
                  </a:cubicBezTo>
                  <a:cubicBezTo>
                    <a:pt x="2709" y="888"/>
                    <a:pt x="2709" y="888"/>
                    <a:pt x="2709" y="888"/>
                  </a:cubicBezTo>
                  <a:cubicBezTo>
                    <a:pt x="2873" y="873"/>
                    <a:pt x="3008" y="739"/>
                    <a:pt x="3008" y="568"/>
                  </a:cubicBezTo>
                  <a:cubicBezTo>
                    <a:pt x="3008" y="390"/>
                    <a:pt x="2866" y="249"/>
                    <a:pt x="2686" y="24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1" name="Group 80"/>
          <p:cNvGrpSpPr/>
          <p:nvPr userDrawn="1"/>
        </p:nvGrpSpPr>
        <p:grpSpPr>
          <a:xfrm>
            <a:off x="8232775" y="6223000"/>
            <a:ext cx="454025" cy="703262"/>
            <a:chOff x="7259638" y="4756151"/>
            <a:chExt cx="454025" cy="703262"/>
          </a:xfrm>
        </p:grpSpPr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7410450" y="4933951"/>
              <a:ext cx="152400" cy="87313"/>
            </a:xfrm>
            <a:custGeom>
              <a:avLst/>
              <a:gdLst>
                <a:gd name="T0" fmla="*/ 96 w 96"/>
                <a:gd name="T1" fmla="*/ 27 h 55"/>
                <a:gd name="T2" fmla="*/ 47 w 96"/>
                <a:gd name="T3" fmla="*/ 0 h 55"/>
                <a:gd name="T4" fmla="*/ 0 w 96"/>
                <a:gd name="T5" fmla="*/ 27 h 55"/>
                <a:gd name="T6" fmla="*/ 48 w 96"/>
                <a:gd name="T7" fmla="*/ 55 h 55"/>
                <a:gd name="T8" fmla="*/ 96 w 96"/>
                <a:gd name="T9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5">
                  <a:moveTo>
                    <a:pt x="96" y="27"/>
                  </a:moveTo>
                  <a:lnTo>
                    <a:pt x="47" y="0"/>
                  </a:lnTo>
                  <a:lnTo>
                    <a:pt x="0" y="27"/>
                  </a:lnTo>
                  <a:lnTo>
                    <a:pt x="48" y="55"/>
                  </a:lnTo>
                  <a:lnTo>
                    <a:pt x="9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7486650" y="4887913"/>
              <a:ext cx="227013" cy="307975"/>
            </a:xfrm>
            <a:custGeom>
              <a:avLst/>
              <a:gdLst>
                <a:gd name="T0" fmla="*/ 0 w 143"/>
                <a:gd name="T1" fmla="*/ 194 h 194"/>
                <a:gd name="T2" fmla="*/ 143 w 143"/>
                <a:gd name="T3" fmla="*/ 110 h 194"/>
                <a:gd name="T4" fmla="*/ 143 w 143"/>
                <a:gd name="T5" fmla="*/ 0 h 194"/>
                <a:gd name="T6" fmla="*/ 0 w 143"/>
                <a:gd name="T7" fmla="*/ 84 h 194"/>
                <a:gd name="T8" fmla="*/ 0 w 143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4">
                  <a:moveTo>
                    <a:pt x="0" y="194"/>
                  </a:moveTo>
                  <a:lnTo>
                    <a:pt x="143" y="110"/>
                  </a:lnTo>
                  <a:lnTo>
                    <a:pt x="143" y="0"/>
                  </a:lnTo>
                  <a:lnTo>
                    <a:pt x="0" y="8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7332663" y="4930776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7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7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7259638" y="5149851"/>
              <a:ext cx="133350" cy="209550"/>
            </a:xfrm>
            <a:custGeom>
              <a:avLst/>
              <a:gdLst>
                <a:gd name="T0" fmla="*/ 45 w 82"/>
                <a:gd name="T1" fmla="*/ 27 h 130"/>
                <a:gd name="T2" fmla="*/ 0 w 82"/>
                <a:gd name="T3" fmla="*/ 0 h 130"/>
                <a:gd name="T4" fmla="*/ 0 w 82"/>
                <a:gd name="T5" fmla="*/ 109 h 130"/>
                <a:gd name="T6" fmla="*/ 17 w 82"/>
                <a:gd name="T7" fmla="*/ 107 h 130"/>
                <a:gd name="T8" fmla="*/ 71 w 82"/>
                <a:gd name="T9" fmla="*/ 130 h 130"/>
                <a:gd name="T10" fmla="*/ 82 w 82"/>
                <a:gd name="T11" fmla="*/ 105 h 130"/>
                <a:gd name="T12" fmla="*/ 45 w 82"/>
                <a:gd name="T13" fmla="*/ 83 h 130"/>
                <a:gd name="T14" fmla="*/ 45 w 82"/>
                <a:gd name="T15" fmla="*/ 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0">
                  <a:moveTo>
                    <a:pt x="45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5" y="108"/>
                    <a:pt x="11" y="107"/>
                    <a:pt x="17" y="107"/>
                  </a:cubicBezTo>
                  <a:cubicBezTo>
                    <a:pt x="38" y="107"/>
                    <a:pt x="57" y="116"/>
                    <a:pt x="71" y="130"/>
                  </a:cubicBezTo>
                  <a:cubicBezTo>
                    <a:pt x="74" y="121"/>
                    <a:pt x="78" y="112"/>
                    <a:pt x="82" y="105"/>
                  </a:cubicBezTo>
                  <a:cubicBezTo>
                    <a:pt x="45" y="83"/>
                    <a:pt x="45" y="83"/>
                    <a:pt x="45" y="83"/>
                  </a:cubicBezTo>
                  <a:lnTo>
                    <a:pt x="45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7486650" y="5062538"/>
              <a:ext cx="227013" cy="217488"/>
            </a:xfrm>
            <a:custGeom>
              <a:avLst/>
              <a:gdLst>
                <a:gd name="T0" fmla="*/ 0 w 143"/>
                <a:gd name="T1" fmla="*/ 137 h 137"/>
                <a:gd name="T2" fmla="*/ 143 w 143"/>
                <a:gd name="T3" fmla="*/ 55 h 137"/>
                <a:gd name="T4" fmla="*/ 143 w 143"/>
                <a:gd name="T5" fmla="*/ 0 h 137"/>
                <a:gd name="T6" fmla="*/ 0 w 143"/>
                <a:gd name="T7" fmla="*/ 85 h 137"/>
                <a:gd name="T8" fmla="*/ 0 w 143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37">
                  <a:moveTo>
                    <a:pt x="0" y="137"/>
                  </a:moveTo>
                  <a:lnTo>
                    <a:pt x="143" y="55"/>
                  </a:lnTo>
                  <a:lnTo>
                    <a:pt x="143" y="0"/>
                  </a:lnTo>
                  <a:lnTo>
                    <a:pt x="0" y="8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7486650" y="5148263"/>
              <a:ext cx="227013" cy="311150"/>
            </a:xfrm>
            <a:custGeom>
              <a:avLst/>
              <a:gdLst>
                <a:gd name="T0" fmla="*/ 0 w 143"/>
                <a:gd name="T1" fmla="*/ 196 h 196"/>
                <a:gd name="T2" fmla="*/ 143 w 143"/>
                <a:gd name="T3" fmla="*/ 112 h 196"/>
                <a:gd name="T4" fmla="*/ 143 w 143"/>
                <a:gd name="T5" fmla="*/ 0 h 196"/>
                <a:gd name="T6" fmla="*/ 0 w 143"/>
                <a:gd name="T7" fmla="*/ 83 h 196"/>
                <a:gd name="T8" fmla="*/ 0 w 143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6">
                  <a:moveTo>
                    <a:pt x="0" y="196"/>
                  </a:moveTo>
                  <a:lnTo>
                    <a:pt x="143" y="112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7259638" y="5319713"/>
              <a:ext cx="227013" cy="139700"/>
            </a:xfrm>
            <a:custGeom>
              <a:avLst/>
              <a:gdLst>
                <a:gd name="T0" fmla="*/ 140 w 140"/>
                <a:gd name="T1" fmla="*/ 33 h 86"/>
                <a:gd name="T2" fmla="*/ 140 w 140"/>
                <a:gd name="T3" fmla="*/ 33 h 86"/>
                <a:gd name="T4" fmla="*/ 82 w 140"/>
                <a:gd name="T5" fmla="*/ 0 h 86"/>
                <a:gd name="T6" fmla="*/ 71 w 140"/>
                <a:gd name="T7" fmla="*/ 25 h 86"/>
                <a:gd name="T8" fmla="*/ 17 w 140"/>
                <a:gd name="T9" fmla="*/ 2 h 86"/>
                <a:gd name="T10" fmla="*/ 0 w 140"/>
                <a:gd name="T11" fmla="*/ 4 h 86"/>
                <a:gd name="T12" fmla="*/ 0 w 140"/>
                <a:gd name="T13" fmla="*/ 5 h 86"/>
                <a:gd name="T14" fmla="*/ 140 w 140"/>
                <a:gd name="T15" fmla="*/ 86 h 86"/>
                <a:gd name="T16" fmla="*/ 140 w 140"/>
                <a:gd name="T17" fmla="*/ 86 h 86"/>
                <a:gd name="T18" fmla="*/ 140 w 140"/>
                <a:gd name="T1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86">
                  <a:moveTo>
                    <a:pt x="140" y="33"/>
                  </a:moveTo>
                  <a:cubicBezTo>
                    <a:pt x="140" y="33"/>
                    <a:pt x="140" y="33"/>
                    <a:pt x="140" y="3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8" y="7"/>
                    <a:pt x="74" y="16"/>
                    <a:pt x="71" y="25"/>
                  </a:cubicBezTo>
                  <a:cubicBezTo>
                    <a:pt x="57" y="11"/>
                    <a:pt x="38" y="2"/>
                    <a:pt x="17" y="2"/>
                  </a:cubicBezTo>
                  <a:cubicBezTo>
                    <a:pt x="11" y="2"/>
                    <a:pt x="5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0" y="86"/>
                    <a:pt x="140" y="86"/>
                    <a:pt x="140" y="86"/>
                  </a:cubicBezTo>
                  <a:lnTo>
                    <a:pt x="140" y="33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259638" y="4756151"/>
              <a:ext cx="454025" cy="523875"/>
            </a:xfrm>
            <a:custGeom>
              <a:avLst/>
              <a:gdLst>
                <a:gd name="T0" fmla="*/ 143 w 286"/>
                <a:gd name="T1" fmla="*/ 277 h 330"/>
                <a:gd name="T2" fmla="*/ 143 w 286"/>
                <a:gd name="T3" fmla="*/ 277 h 330"/>
                <a:gd name="T4" fmla="*/ 46 w 286"/>
                <a:gd name="T5" fmla="*/ 222 h 330"/>
                <a:gd name="T6" fmla="*/ 46 w 286"/>
                <a:gd name="T7" fmla="*/ 110 h 330"/>
                <a:gd name="T8" fmla="*/ 143 w 286"/>
                <a:gd name="T9" fmla="*/ 54 h 330"/>
                <a:gd name="T10" fmla="*/ 239 w 286"/>
                <a:gd name="T11" fmla="*/ 110 h 330"/>
                <a:gd name="T12" fmla="*/ 239 w 286"/>
                <a:gd name="T13" fmla="*/ 110 h 330"/>
                <a:gd name="T14" fmla="*/ 286 w 286"/>
                <a:gd name="T15" fmla="*/ 83 h 330"/>
                <a:gd name="T16" fmla="*/ 143 w 286"/>
                <a:gd name="T17" fmla="*/ 0 h 330"/>
                <a:gd name="T18" fmla="*/ 0 w 286"/>
                <a:gd name="T19" fmla="*/ 83 h 330"/>
                <a:gd name="T20" fmla="*/ 0 w 286"/>
                <a:gd name="T21" fmla="*/ 248 h 330"/>
                <a:gd name="T22" fmla="*/ 143 w 286"/>
                <a:gd name="T23" fmla="*/ 330 h 330"/>
                <a:gd name="T24" fmla="*/ 143 w 286"/>
                <a:gd name="T25" fmla="*/ 330 h 330"/>
                <a:gd name="T26" fmla="*/ 143 w 286"/>
                <a:gd name="T27" fmla="*/ 27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330">
                  <a:moveTo>
                    <a:pt x="143" y="277"/>
                  </a:moveTo>
                  <a:lnTo>
                    <a:pt x="143" y="277"/>
                  </a:lnTo>
                  <a:lnTo>
                    <a:pt x="46" y="222"/>
                  </a:lnTo>
                  <a:lnTo>
                    <a:pt x="46" y="110"/>
                  </a:lnTo>
                  <a:lnTo>
                    <a:pt x="143" y="54"/>
                  </a:lnTo>
                  <a:lnTo>
                    <a:pt x="239" y="110"/>
                  </a:lnTo>
                  <a:lnTo>
                    <a:pt x="239" y="110"/>
                  </a:lnTo>
                  <a:lnTo>
                    <a:pt x="286" y="83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248"/>
                  </a:lnTo>
                  <a:lnTo>
                    <a:pt x="143" y="330"/>
                  </a:lnTo>
                  <a:lnTo>
                    <a:pt x="143" y="330"/>
                  </a:lnTo>
                  <a:lnTo>
                    <a:pt x="143" y="27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001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5928E-6 -1.32547E-6 L 0.06932 0.00023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9599E-6 -8.17068E-7 L 0.06931 0.00023 " pathEditMode="relative" rAng="0" ptsTypes="AA">
                                      <p:cBhvr>
                                        <p:cTn id="19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2193E-6 -4.82524E-6 L -0.10326 -4.82524E-6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0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99132E-7 -9.30549E-7 L -0.00064 -0.20608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4238E-8 -4.74353E-6 L -0.00064 -0.20608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7.1228E-7 -4.95234E-6 L 0.00498 -0.21402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10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  <p15:guide id="5" orient="horz" pos="571">
          <p15:clr>
            <a:srgbClr val="FBAE40"/>
          </p15:clr>
        </p15:guide>
        <p15:guide id="6" pos="415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731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7448" y="304193"/>
            <a:ext cx="440944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95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5943535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5943536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6905" y="294304"/>
            <a:ext cx="3657600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122305"/>
            <a:ext cx="3657600" cy="572464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grpSp>
        <p:nvGrpSpPr>
          <p:cNvPr id="58" name="Group 57"/>
          <p:cNvGrpSpPr/>
          <p:nvPr userDrawn="1"/>
        </p:nvGrpSpPr>
        <p:grpSpPr>
          <a:xfrm>
            <a:off x="9163050" y="4660900"/>
            <a:ext cx="511175" cy="787400"/>
            <a:chOff x="8189913" y="3194051"/>
            <a:chExt cx="511175" cy="787400"/>
          </a:xfrm>
        </p:grpSpPr>
        <p:sp>
          <p:nvSpPr>
            <p:cNvPr id="59" name="Freeform 65"/>
            <p:cNvSpPr>
              <a:spLocks/>
            </p:cNvSpPr>
            <p:nvPr userDrawn="1"/>
          </p:nvSpPr>
          <p:spPr bwMode="auto">
            <a:xfrm>
              <a:off x="8361363" y="3390901"/>
              <a:ext cx="169863" cy="96838"/>
            </a:xfrm>
            <a:custGeom>
              <a:avLst/>
              <a:gdLst>
                <a:gd name="T0" fmla="*/ 107 w 107"/>
                <a:gd name="T1" fmla="*/ 30 h 61"/>
                <a:gd name="T2" fmla="*/ 53 w 107"/>
                <a:gd name="T3" fmla="*/ 0 h 61"/>
                <a:gd name="T4" fmla="*/ 0 w 107"/>
                <a:gd name="T5" fmla="*/ 30 h 61"/>
                <a:gd name="T6" fmla="*/ 54 w 107"/>
                <a:gd name="T7" fmla="*/ 61 h 61"/>
                <a:gd name="T8" fmla="*/ 107 w 107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61">
                  <a:moveTo>
                    <a:pt x="107" y="30"/>
                  </a:moveTo>
                  <a:lnTo>
                    <a:pt x="53" y="0"/>
                  </a:lnTo>
                  <a:lnTo>
                    <a:pt x="0" y="30"/>
                  </a:lnTo>
                  <a:lnTo>
                    <a:pt x="54" y="61"/>
                  </a:lnTo>
                  <a:lnTo>
                    <a:pt x="107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6"/>
            <p:cNvSpPr>
              <a:spLocks/>
            </p:cNvSpPr>
            <p:nvPr userDrawn="1"/>
          </p:nvSpPr>
          <p:spPr bwMode="auto">
            <a:xfrm>
              <a:off x="8447088" y="3340101"/>
              <a:ext cx="254000" cy="344488"/>
            </a:xfrm>
            <a:custGeom>
              <a:avLst/>
              <a:gdLst>
                <a:gd name="T0" fmla="*/ 0 w 160"/>
                <a:gd name="T1" fmla="*/ 217 h 217"/>
                <a:gd name="T2" fmla="*/ 160 w 160"/>
                <a:gd name="T3" fmla="*/ 124 h 217"/>
                <a:gd name="T4" fmla="*/ 160 w 160"/>
                <a:gd name="T5" fmla="*/ 0 h 217"/>
                <a:gd name="T6" fmla="*/ 0 w 160"/>
                <a:gd name="T7" fmla="*/ 93 h 217"/>
                <a:gd name="T8" fmla="*/ 0 w 160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7">
                  <a:moveTo>
                    <a:pt x="0" y="217"/>
                  </a:moveTo>
                  <a:lnTo>
                    <a:pt x="160" y="124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7"/>
            <p:cNvSpPr>
              <a:spLocks/>
            </p:cNvSpPr>
            <p:nvPr userDrawn="1"/>
          </p:nvSpPr>
          <p:spPr bwMode="auto">
            <a:xfrm>
              <a:off x="8274050" y="3389313"/>
              <a:ext cx="173038" cy="296863"/>
            </a:xfrm>
            <a:custGeom>
              <a:avLst/>
              <a:gdLst>
                <a:gd name="T0" fmla="*/ 109 w 109"/>
                <a:gd name="T1" fmla="*/ 187 h 187"/>
                <a:gd name="T2" fmla="*/ 0 w 109"/>
                <a:gd name="T3" fmla="*/ 124 h 187"/>
                <a:gd name="T4" fmla="*/ 0 w 109"/>
                <a:gd name="T5" fmla="*/ 0 h 187"/>
                <a:gd name="T6" fmla="*/ 109 w 109"/>
                <a:gd name="T7" fmla="*/ 62 h 187"/>
                <a:gd name="T8" fmla="*/ 109 w 109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87">
                  <a:moveTo>
                    <a:pt x="109" y="187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09" y="62"/>
                  </a:lnTo>
                  <a:lnTo>
                    <a:pt x="109" y="187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8"/>
            <p:cNvSpPr>
              <a:spLocks/>
            </p:cNvSpPr>
            <p:nvPr userDrawn="1"/>
          </p:nvSpPr>
          <p:spPr bwMode="auto">
            <a:xfrm>
              <a:off x="8189913" y="3635376"/>
              <a:ext cx="150813" cy="233363"/>
            </a:xfrm>
            <a:custGeom>
              <a:avLst/>
              <a:gdLst>
                <a:gd name="T0" fmla="*/ 52 w 93"/>
                <a:gd name="T1" fmla="*/ 30 h 145"/>
                <a:gd name="T2" fmla="*/ 0 w 93"/>
                <a:gd name="T3" fmla="*/ 0 h 145"/>
                <a:gd name="T4" fmla="*/ 0 w 93"/>
                <a:gd name="T5" fmla="*/ 122 h 145"/>
                <a:gd name="T6" fmla="*/ 20 w 93"/>
                <a:gd name="T7" fmla="*/ 119 h 145"/>
                <a:gd name="T8" fmla="*/ 81 w 93"/>
                <a:gd name="T9" fmla="*/ 145 h 145"/>
                <a:gd name="T10" fmla="*/ 93 w 93"/>
                <a:gd name="T11" fmla="*/ 117 h 145"/>
                <a:gd name="T12" fmla="*/ 52 w 93"/>
                <a:gd name="T13" fmla="*/ 93 h 145"/>
                <a:gd name="T14" fmla="*/ 52 w 93"/>
                <a:gd name="T15" fmla="*/ 3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45">
                  <a:moveTo>
                    <a:pt x="52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7" y="120"/>
                    <a:pt x="13" y="119"/>
                    <a:pt x="20" y="119"/>
                  </a:cubicBezTo>
                  <a:cubicBezTo>
                    <a:pt x="44" y="119"/>
                    <a:pt x="65" y="129"/>
                    <a:pt x="81" y="145"/>
                  </a:cubicBezTo>
                  <a:cubicBezTo>
                    <a:pt x="84" y="135"/>
                    <a:pt x="88" y="125"/>
                    <a:pt x="93" y="117"/>
                  </a:cubicBezTo>
                  <a:cubicBezTo>
                    <a:pt x="52" y="93"/>
                    <a:pt x="52" y="93"/>
                    <a:pt x="52" y="93"/>
                  </a:cubicBezTo>
                  <a:lnTo>
                    <a:pt x="52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9"/>
            <p:cNvSpPr>
              <a:spLocks/>
            </p:cNvSpPr>
            <p:nvPr userDrawn="1"/>
          </p:nvSpPr>
          <p:spPr bwMode="auto">
            <a:xfrm>
              <a:off x="8447088" y="3536951"/>
              <a:ext cx="254000" cy="244475"/>
            </a:xfrm>
            <a:custGeom>
              <a:avLst/>
              <a:gdLst>
                <a:gd name="T0" fmla="*/ 0 w 160"/>
                <a:gd name="T1" fmla="*/ 154 h 154"/>
                <a:gd name="T2" fmla="*/ 160 w 160"/>
                <a:gd name="T3" fmla="*/ 62 h 154"/>
                <a:gd name="T4" fmla="*/ 160 w 160"/>
                <a:gd name="T5" fmla="*/ 0 h 154"/>
                <a:gd name="T6" fmla="*/ 0 w 160"/>
                <a:gd name="T7" fmla="*/ 94 h 154"/>
                <a:gd name="T8" fmla="*/ 0 w 160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54">
                  <a:moveTo>
                    <a:pt x="0" y="154"/>
                  </a:moveTo>
                  <a:lnTo>
                    <a:pt x="160" y="62"/>
                  </a:lnTo>
                  <a:lnTo>
                    <a:pt x="160" y="0"/>
                  </a:lnTo>
                  <a:lnTo>
                    <a:pt x="0" y="94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70"/>
            <p:cNvSpPr>
              <a:spLocks/>
            </p:cNvSpPr>
            <p:nvPr userDrawn="1"/>
          </p:nvSpPr>
          <p:spPr bwMode="auto">
            <a:xfrm>
              <a:off x="8447088" y="3633788"/>
              <a:ext cx="254000" cy="347663"/>
            </a:xfrm>
            <a:custGeom>
              <a:avLst/>
              <a:gdLst>
                <a:gd name="T0" fmla="*/ 0 w 160"/>
                <a:gd name="T1" fmla="*/ 219 h 219"/>
                <a:gd name="T2" fmla="*/ 160 w 160"/>
                <a:gd name="T3" fmla="*/ 125 h 219"/>
                <a:gd name="T4" fmla="*/ 160 w 160"/>
                <a:gd name="T5" fmla="*/ 0 h 219"/>
                <a:gd name="T6" fmla="*/ 0 w 160"/>
                <a:gd name="T7" fmla="*/ 93 h 219"/>
                <a:gd name="T8" fmla="*/ 0 w 160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9">
                  <a:moveTo>
                    <a:pt x="0" y="219"/>
                  </a:moveTo>
                  <a:lnTo>
                    <a:pt x="160" y="125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71"/>
            <p:cNvSpPr>
              <a:spLocks/>
            </p:cNvSpPr>
            <p:nvPr userDrawn="1"/>
          </p:nvSpPr>
          <p:spPr bwMode="auto">
            <a:xfrm>
              <a:off x="8189913" y="3824288"/>
              <a:ext cx="257175" cy="155575"/>
            </a:xfrm>
            <a:custGeom>
              <a:avLst/>
              <a:gdLst>
                <a:gd name="T0" fmla="*/ 158 w 158"/>
                <a:gd name="T1" fmla="*/ 37 h 96"/>
                <a:gd name="T2" fmla="*/ 158 w 158"/>
                <a:gd name="T3" fmla="*/ 37 h 96"/>
                <a:gd name="T4" fmla="*/ 93 w 158"/>
                <a:gd name="T5" fmla="*/ 0 h 96"/>
                <a:gd name="T6" fmla="*/ 81 w 158"/>
                <a:gd name="T7" fmla="*/ 28 h 96"/>
                <a:gd name="T8" fmla="*/ 20 w 158"/>
                <a:gd name="T9" fmla="*/ 2 h 96"/>
                <a:gd name="T10" fmla="*/ 0 w 158"/>
                <a:gd name="T11" fmla="*/ 5 h 96"/>
                <a:gd name="T12" fmla="*/ 0 w 158"/>
                <a:gd name="T13" fmla="*/ 5 h 96"/>
                <a:gd name="T14" fmla="*/ 158 w 158"/>
                <a:gd name="T15" fmla="*/ 96 h 96"/>
                <a:gd name="T16" fmla="*/ 158 w 158"/>
                <a:gd name="T17" fmla="*/ 96 h 96"/>
                <a:gd name="T18" fmla="*/ 158 w 158"/>
                <a:gd name="T19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96">
                  <a:moveTo>
                    <a:pt x="158" y="37"/>
                  </a:moveTo>
                  <a:cubicBezTo>
                    <a:pt x="158" y="37"/>
                    <a:pt x="158" y="37"/>
                    <a:pt x="158" y="37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8" y="8"/>
                    <a:pt x="84" y="18"/>
                    <a:pt x="81" y="28"/>
                  </a:cubicBezTo>
                  <a:cubicBezTo>
                    <a:pt x="65" y="12"/>
                    <a:pt x="44" y="2"/>
                    <a:pt x="20" y="2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96"/>
                    <a:pt x="158" y="96"/>
                    <a:pt x="158" y="96"/>
                  </a:cubicBezTo>
                  <a:lnTo>
                    <a:pt x="158" y="37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72"/>
            <p:cNvSpPr>
              <a:spLocks/>
            </p:cNvSpPr>
            <p:nvPr userDrawn="1"/>
          </p:nvSpPr>
          <p:spPr bwMode="auto">
            <a:xfrm>
              <a:off x="8189913" y="3194051"/>
              <a:ext cx="511175" cy="587375"/>
            </a:xfrm>
            <a:custGeom>
              <a:avLst/>
              <a:gdLst>
                <a:gd name="T0" fmla="*/ 162 w 322"/>
                <a:gd name="T1" fmla="*/ 309 h 370"/>
                <a:gd name="T2" fmla="*/ 162 w 322"/>
                <a:gd name="T3" fmla="*/ 309 h 370"/>
                <a:gd name="T4" fmla="*/ 53 w 322"/>
                <a:gd name="T5" fmla="*/ 247 h 370"/>
                <a:gd name="T6" fmla="*/ 53 w 322"/>
                <a:gd name="T7" fmla="*/ 123 h 370"/>
                <a:gd name="T8" fmla="*/ 162 w 322"/>
                <a:gd name="T9" fmla="*/ 60 h 370"/>
                <a:gd name="T10" fmla="*/ 270 w 322"/>
                <a:gd name="T11" fmla="*/ 123 h 370"/>
                <a:gd name="T12" fmla="*/ 270 w 322"/>
                <a:gd name="T13" fmla="*/ 123 h 370"/>
                <a:gd name="T14" fmla="*/ 322 w 322"/>
                <a:gd name="T15" fmla="*/ 92 h 370"/>
                <a:gd name="T16" fmla="*/ 162 w 322"/>
                <a:gd name="T17" fmla="*/ 0 h 370"/>
                <a:gd name="T18" fmla="*/ 0 w 322"/>
                <a:gd name="T19" fmla="*/ 92 h 370"/>
                <a:gd name="T20" fmla="*/ 0 w 322"/>
                <a:gd name="T21" fmla="*/ 278 h 370"/>
                <a:gd name="T22" fmla="*/ 162 w 322"/>
                <a:gd name="T23" fmla="*/ 370 h 370"/>
                <a:gd name="T24" fmla="*/ 162 w 322"/>
                <a:gd name="T25" fmla="*/ 370 h 370"/>
                <a:gd name="T26" fmla="*/ 162 w 322"/>
                <a:gd name="T27" fmla="*/ 30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" h="370">
                  <a:moveTo>
                    <a:pt x="162" y="309"/>
                  </a:moveTo>
                  <a:lnTo>
                    <a:pt x="162" y="309"/>
                  </a:lnTo>
                  <a:lnTo>
                    <a:pt x="53" y="247"/>
                  </a:lnTo>
                  <a:lnTo>
                    <a:pt x="53" y="123"/>
                  </a:lnTo>
                  <a:lnTo>
                    <a:pt x="162" y="60"/>
                  </a:lnTo>
                  <a:lnTo>
                    <a:pt x="270" y="123"/>
                  </a:lnTo>
                  <a:lnTo>
                    <a:pt x="270" y="123"/>
                  </a:lnTo>
                  <a:lnTo>
                    <a:pt x="322" y="92"/>
                  </a:lnTo>
                  <a:lnTo>
                    <a:pt x="162" y="0"/>
                  </a:lnTo>
                  <a:lnTo>
                    <a:pt x="0" y="92"/>
                  </a:lnTo>
                  <a:lnTo>
                    <a:pt x="0" y="278"/>
                  </a:lnTo>
                  <a:lnTo>
                    <a:pt x="162" y="370"/>
                  </a:lnTo>
                  <a:lnTo>
                    <a:pt x="162" y="370"/>
                  </a:lnTo>
                  <a:lnTo>
                    <a:pt x="162" y="30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" name="Group 66"/>
          <p:cNvGrpSpPr/>
          <p:nvPr userDrawn="1"/>
        </p:nvGrpSpPr>
        <p:grpSpPr>
          <a:xfrm>
            <a:off x="5543550" y="4829175"/>
            <a:ext cx="458788" cy="709612"/>
            <a:chOff x="4570413" y="3209926"/>
            <a:chExt cx="458788" cy="709612"/>
          </a:xfrm>
        </p:grpSpPr>
        <p:sp>
          <p:nvSpPr>
            <p:cNvPr id="68" name="Freeform 21"/>
            <p:cNvSpPr>
              <a:spLocks/>
            </p:cNvSpPr>
            <p:nvPr userDrawn="1"/>
          </p:nvSpPr>
          <p:spPr bwMode="auto">
            <a:xfrm>
              <a:off x="4721225" y="3386138"/>
              <a:ext cx="153988" cy="88900"/>
            </a:xfrm>
            <a:custGeom>
              <a:avLst/>
              <a:gdLst>
                <a:gd name="T0" fmla="*/ 97 w 97"/>
                <a:gd name="T1" fmla="*/ 28 h 56"/>
                <a:gd name="T2" fmla="*/ 49 w 97"/>
                <a:gd name="T3" fmla="*/ 0 h 56"/>
                <a:gd name="T4" fmla="*/ 0 w 97"/>
                <a:gd name="T5" fmla="*/ 28 h 56"/>
                <a:gd name="T6" fmla="*/ 49 w 97"/>
                <a:gd name="T7" fmla="*/ 56 h 56"/>
                <a:gd name="T8" fmla="*/ 97 w 97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6">
                  <a:moveTo>
                    <a:pt x="97" y="28"/>
                  </a:moveTo>
                  <a:lnTo>
                    <a:pt x="49" y="0"/>
                  </a:lnTo>
                  <a:lnTo>
                    <a:pt x="0" y="28"/>
                  </a:lnTo>
                  <a:lnTo>
                    <a:pt x="49" y="56"/>
                  </a:lnTo>
                  <a:lnTo>
                    <a:pt x="97" y="2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2"/>
            <p:cNvSpPr>
              <a:spLocks/>
            </p:cNvSpPr>
            <p:nvPr userDrawn="1"/>
          </p:nvSpPr>
          <p:spPr bwMode="auto">
            <a:xfrm>
              <a:off x="4799013" y="3341688"/>
              <a:ext cx="230188" cy="311150"/>
            </a:xfrm>
            <a:custGeom>
              <a:avLst/>
              <a:gdLst>
                <a:gd name="T0" fmla="*/ 0 w 145"/>
                <a:gd name="T1" fmla="*/ 196 h 196"/>
                <a:gd name="T2" fmla="*/ 145 w 145"/>
                <a:gd name="T3" fmla="*/ 111 h 196"/>
                <a:gd name="T4" fmla="*/ 145 w 145"/>
                <a:gd name="T5" fmla="*/ 0 h 196"/>
                <a:gd name="T6" fmla="*/ 0 w 145"/>
                <a:gd name="T7" fmla="*/ 84 h 196"/>
                <a:gd name="T8" fmla="*/ 0 w 145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6">
                  <a:moveTo>
                    <a:pt x="0" y="196"/>
                  </a:moveTo>
                  <a:lnTo>
                    <a:pt x="145" y="111"/>
                  </a:lnTo>
                  <a:lnTo>
                    <a:pt x="145" y="0"/>
                  </a:lnTo>
                  <a:lnTo>
                    <a:pt x="0" y="84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3"/>
            <p:cNvSpPr>
              <a:spLocks/>
            </p:cNvSpPr>
            <p:nvPr userDrawn="1"/>
          </p:nvSpPr>
          <p:spPr bwMode="auto">
            <a:xfrm>
              <a:off x="4645025" y="3386138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6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6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4"/>
            <p:cNvSpPr>
              <a:spLocks/>
            </p:cNvSpPr>
            <p:nvPr userDrawn="1"/>
          </p:nvSpPr>
          <p:spPr bwMode="auto">
            <a:xfrm>
              <a:off x="4570413" y="3606801"/>
              <a:ext cx="134938" cy="212725"/>
            </a:xfrm>
            <a:custGeom>
              <a:avLst/>
              <a:gdLst>
                <a:gd name="T0" fmla="*/ 46 w 84"/>
                <a:gd name="T1" fmla="*/ 27 h 131"/>
                <a:gd name="T2" fmla="*/ 0 w 84"/>
                <a:gd name="T3" fmla="*/ 0 h 131"/>
                <a:gd name="T4" fmla="*/ 0 w 84"/>
                <a:gd name="T5" fmla="*/ 110 h 131"/>
                <a:gd name="T6" fmla="*/ 17 w 84"/>
                <a:gd name="T7" fmla="*/ 108 h 131"/>
                <a:gd name="T8" fmla="*/ 72 w 84"/>
                <a:gd name="T9" fmla="*/ 131 h 131"/>
                <a:gd name="T10" fmla="*/ 84 w 84"/>
                <a:gd name="T11" fmla="*/ 105 h 131"/>
                <a:gd name="T12" fmla="*/ 46 w 84"/>
                <a:gd name="T13" fmla="*/ 84 h 131"/>
                <a:gd name="T14" fmla="*/ 46 w 84"/>
                <a:gd name="T15" fmla="*/ 2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31">
                  <a:moveTo>
                    <a:pt x="46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5" y="108"/>
                    <a:pt x="11" y="108"/>
                    <a:pt x="17" y="108"/>
                  </a:cubicBezTo>
                  <a:cubicBezTo>
                    <a:pt x="39" y="108"/>
                    <a:pt x="58" y="117"/>
                    <a:pt x="72" y="131"/>
                  </a:cubicBezTo>
                  <a:cubicBezTo>
                    <a:pt x="75" y="122"/>
                    <a:pt x="79" y="113"/>
                    <a:pt x="84" y="105"/>
                  </a:cubicBezTo>
                  <a:cubicBezTo>
                    <a:pt x="46" y="84"/>
                    <a:pt x="46" y="84"/>
                    <a:pt x="46" y="84"/>
                  </a:cubicBezTo>
                  <a:lnTo>
                    <a:pt x="4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5"/>
            <p:cNvSpPr>
              <a:spLocks/>
            </p:cNvSpPr>
            <p:nvPr userDrawn="1"/>
          </p:nvSpPr>
          <p:spPr bwMode="auto">
            <a:xfrm>
              <a:off x="4799013" y="3517901"/>
              <a:ext cx="230188" cy="222250"/>
            </a:xfrm>
            <a:custGeom>
              <a:avLst/>
              <a:gdLst>
                <a:gd name="T0" fmla="*/ 0 w 145"/>
                <a:gd name="T1" fmla="*/ 140 h 140"/>
                <a:gd name="T2" fmla="*/ 145 w 145"/>
                <a:gd name="T3" fmla="*/ 56 h 140"/>
                <a:gd name="T4" fmla="*/ 145 w 145"/>
                <a:gd name="T5" fmla="*/ 0 h 140"/>
                <a:gd name="T6" fmla="*/ 0 w 145"/>
                <a:gd name="T7" fmla="*/ 86 h 140"/>
                <a:gd name="T8" fmla="*/ 0 w 145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0">
                  <a:moveTo>
                    <a:pt x="0" y="140"/>
                  </a:moveTo>
                  <a:lnTo>
                    <a:pt x="145" y="56"/>
                  </a:lnTo>
                  <a:lnTo>
                    <a:pt x="145" y="0"/>
                  </a:lnTo>
                  <a:lnTo>
                    <a:pt x="0" y="86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6"/>
            <p:cNvSpPr>
              <a:spLocks/>
            </p:cNvSpPr>
            <p:nvPr userDrawn="1"/>
          </p:nvSpPr>
          <p:spPr bwMode="auto">
            <a:xfrm>
              <a:off x="4799013" y="3605213"/>
              <a:ext cx="230188" cy="314325"/>
            </a:xfrm>
            <a:custGeom>
              <a:avLst/>
              <a:gdLst>
                <a:gd name="T0" fmla="*/ 0 w 145"/>
                <a:gd name="T1" fmla="*/ 198 h 198"/>
                <a:gd name="T2" fmla="*/ 145 w 145"/>
                <a:gd name="T3" fmla="*/ 113 h 198"/>
                <a:gd name="T4" fmla="*/ 145 w 145"/>
                <a:gd name="T5" fmla="*/ 0 h 198"/>
                <a:gd name="T6" fmla="*/ 0 w 145"/>
                <a:gd name="T7" fmla="*/ 85 h 198"/>
                <a:gd name="T8" fmla="*/ 0 w 145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8">
                  <a:moveTo>
                    <a:pt x="0" y="198"/>
                  </a:moveTo>
                  <a:lnTo>
                    <a:pt x="145" y="113"/>
                  </a:lnTo>
                  <a:lnTo>
                    <a:pt x="145" y="0"/>
                  </a:lnTo>
                  <a:lnTo>
                    <a:pt x="0" y="85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7"/>
            <p:cNvSpPr>
              <a:spLocks/>
            </p:cNvSpPr>
            <p:nvPr userDrawn="1"/>
          </p:nvSpPr>
          <p:spPr bwMode="auto">
            <a:xfrm>
              <a:off x="4570413" y="3776663"/>
              <a:ext cx="228600" cy="142875"/>
            </a:xfrm>
            <a:custGeom>
              <a:avLst/>
              <a:gdLst>
                <a:gd name="T0" fmla="*/ 142 w 142"/>
                <a:gd name="T1" fmla="*/ 34 h 88"/>
                <a:gd name="T2" fmla="*/ 142 w 142"/>
                <a:gd name="T3" fmla="*/ 34 h 88"/>
                <a:gd name="T4" fmla="*/ 84 w 142"/>
                <a:gd name="T5" fmla="*/ 0 h 88"/>
                <a:gd name="T6" fmla="*/ 72 w 142"/>
                <a:gd name="T7" fmla="*/ 26 h 88"/>
                <a:gd name="T8" fmla="*/ 17 w 142"/>
                <a:gd name="T9" fmla="*/ 3 h 88"/>
                <a:gd name="T10" fmla="*/ 0 w 142"/>
                <a:gd name="T11" fmla="*/ 5 h 88"/>
                <a:gd name="T12" fmla="*/ 0 w 142"/>
                <a:gd name="T13" fmla="*/ 5 h 88"/>
                <a:gd name="T14" fmla="*/ 142 w 142"/>
                <a:gd name="T15" fmla="*/ 88 h 88"/>
                <a:gd name="T16" fmla="*/ 142 w 142"/>
                <a:gd name="T17" fmla="*/ 88 h 88"/>
                <a:gd name="T18" fmla="*/ 142 w 142"/>
                <a:gd name="T19" fmla="*/ 3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88">
                  <a:moveTo>
                    <a:pt x="142" y="34"/>
                  </a:moveTo>
                  <a:cubicBezTo>
                    <a:pt x="142" y="34"/>
                    <a:pt x="142" y="34"/>
                    <a:pt x="142" y="34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9" y="8"/>
                    <a:pt x="75" y="17"/>
                    <a:pt x="72" y="26"/>
                  </a:cubicBezTo>
                  <a:cubicBezTo>
                    <a:pt x="58" y="12"/>
                    <a:pt x="39" y="3"/>
                    <a:pt x="17" y="3"/>
                  </a:cubicBezTo>
                  <a:cubicBezTo>
                    <a:pt x="11" y="3"/>
                    <a:pt x="5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lnTo>
                    <a:pt x="142" y="34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8"/>
            <p:cNvSpPr>
              <a:spLocks/>
            </p:cNvSpPr>
            <p:nvPr userDrawn="1"/>
          </p:nvSpPr>
          <p:spPr bwMode="auto">
            <a:xfrm>
              <a:off x="4570413" y="3209926"/>
              <a:ext cx="458788" cy="530225"/>
            </a:xfrm>
            <a:custGeom>
              <a:avLst/>
              <a:gdLst>
                <a:gd name="T0" fmla="*/ 144 w 289"/>
                <a:gd name="T1" fmla="*/ 279 h 334"/>
                <a:gd name="T2" fmla="*/ 144 w 289"/>
                <a:gd name="T3" fmla="*/ 279 h 334"/>
                <a:gd name="T4" fmla="*/ 47 w 289"/>
                <a:gd name="T5" fmla="*/ 223 h 334"/>
                <a:gd name="T6" fmla="*/ 47 w 289"/>
                <a:gd name="T7" fmla="*/ 110 h 334"/>
                <a:gd name="T8" fmla="*/ 144 w 289"/>
                <a:gd name="T9" fmla="*/ 54 h 334"/>
                <a:gd name="T10" fmla="*/ 242 w 289"/>
                <a:gd name="T11" fmla="*/ 110 h 334"/>
                <a:gd name="T12" fmla="*/ 242 w 289"/>
                <a:gd name="T13" fmla="*/ 111 h 334"/>
                <a:gd name="T14" fmla="*/ 289 w 289"/>
                <a:gd name="T15" fmla="*/ 83 h 334"/>
                <a:gd name="T16" fmla="*/ 144 w 289"/>
                <a:gd name="T17" fmla="*/ 0 h 334"/>
                <a:gd name="T18" fmla="*/ 0 w 289"/>
                <a:gd name="T19" fmla="*/ 83 h 334"/>
                <a:gd name="T20" fmla="*/ 0 w 289"/>
                <a:gd name="T21" fmla="*/ 250 h 334"/>
                <a:gd name="T22" fmla="*/ 144 w 289"/>
                <a:gd name="T23" fmla="*/ 334 h 334"/>
                <a:gd name="T24" fmla="*/ 144 w 289"/>
                <a:gd name="T25" fmla="*/ 334 h 334"/>
                <a:gd name="T26" fmla="*/ 144 w 289"/>
                <a:gd name="T27" fmla="*/ 27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34">
                  <a:moveTo>
                    <a:pt x="144" y="279"/>
                  </a:moveTo>
                  <a:lnTo>
                    <a:pt x="144" y="279"/>
                  </a:lnTo>
                  <a:lnTo>
                    <a:pt x="47" y="223"/>
                  </a:lnTo>
                  <a:lnTo>
                    <a:pt x="47" y="110"/>
                  </a:lnTo>
                  <a:lnTo>
                    <a:pt x="144" y="54"/>
                  </a:lnTo>
                  <a:lnTo>
                    <a:pt x="242" y="110"/>
                  </a:lnTo>
                  <a:lnTo>
                    <a:pt x="242" y="111"/>
                  </a:lnTo>
                  <a:lnTo>
                    <a:pt x="289" y="83"/>
                  </a:lnTo>
                  <a:lnTo>
                    <a:pt x="144" y="0"/>
                  </a:lnTo>
                  <a:lnTo>
                    <a:pt x="0" y="83"/>
                  </a:lnTo>
                  <a:lnTo>
                    <a:pt x="0" y="250"/>
                  </a:lnTo>
                  <a:lnTo>
                    <a:pt x="144" y="334"/>
                  </a:lnTo>
                  <a:lnTo>
                    <a:pt x="144" y="334"/>
                  </a:lnTo>
                  <a:lnTo>
                    <a:pt x="144" y="2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6" name="Freeform 6"/>
          <p:cNvSpPr>
            <a:spLocks/>
          </p:cNvSpPr>
          <p:nvPr userDrawn="1"/>
        </p:nvSpPr>
        <p:spPr bwMode="auto">
          <a:xfrm>
            <a:off x="9418637" y="2273301"/>
            <a:ext cx="2049463" cy="823913"/>
          </a:xfrm>
          <a:custGeom>
            <a:avLst/>
            <a:gdLst>
              <a:gd name="T0" fmla="*/ 1131 w 1266"/>
              <a:gd name="T1" fmla="*/ 241 h 510"/>
              <a:gd name="T2" fmla="*/ 1108 w 1266"/>
              <a:gd name="T3" fmla="*/ 241 h 510"/>
              <a:gd name="T4" fmla="*/ 853 w 1266"/>
              <a:gd name="T5" fmla="*/ 0 h 510"/>
              <a:gd name="T6" fmla="*/ 605 w 1266"/>
              <a:gd name="T7" fmla="*/ 188 h 510"/>
              <a:gd name="T8" fmla="*/ 469 w 1266"/>
              <a:gd name="T9" fmla="*/ 131 h 510"/>
              <a:gd name="T10" fmla="*/ 280 w 1266"/>
              <a:gd name="T11" fmla="*/ 303 h 510"/>
              <a:gd name="T12" fmla="*/ 192 w 1266"/>
              <a:gd name="T13" fmla="*/ 344 h 510"/>
              <a:gd name="T14" fmla="*/ 107 w 1266"/>
              <a:gd name="T15" fmla="*/ 300 h 510"/>
              <a:gd name="T16" fmla="*/ 0 w 1266"/>
              <a:gd name="T17" fmla="*/ 404 h 510"/>
              <a:gd name="T18" fmla="*/ 107 w 1266"/>
              <a:gd name="T19" fmla="*/ 510 h 510"/>
              <a:gd name="T20" fmla="*/ 135 w 1266"/>
              <a:gd name="T21" fmla="*/ 510 h 510"/>
              <a:gd name="T22" fmla="*/ 482 w 1266"/>
              <a:gd name="T23" fmla="*/ 510 h 510"/>
              <a:gd name="T24" fmla="*/ 674 w 1266"/>
              <a:gd name="T25" fmla="*/ 510 h 510"/>
              <a:gd name="T26" fmla="*/ 1140 w 1266"/>
              <a:gd name="T27" fmla="*/ 510 h 510"/>
              <a:gd name="T28" fmla="*/ 1140 w 1266"/>
              <a:gd name="T29" fmla="*/ 510 h 510"/>
              <a:gd name="T30" fmla="*/ 1266 w 1266"/>
              <a:gd name="T31" fmla="*/ 375 h 510"/>
              <a:gd name="T32" fmla="*/ 1131 w 1266"/>
              <a:gd name="T33" fmla="*/ 241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66" h="510">
                <a:moveTo>
                  <a:pt x="1131" y="241"/>
                </a:moveTo>
                <a:cubicBezTo>
                  <a:pt x="1124" y="241"/>
                  <a:pt x="1118" y="241"/>
                  <a:pt x="1108" y="241"/>
                </a:cubicBezTo>
                <a:cubicBezTo>
                  <a:pt x="1102" y="106"/>
                  <a:pt x="992" y="0"/>
                  <a:pt x="853" y="0"/>
                </a:cubicBezTo>
                <a:cubicBezTo>
                  <a:pt x="734" y="0"/>
                  <a:pt x="636" y="81"/>
                  <a:pt x="605" y="188"/>
                </a:cubicBezTo>
                <a:cubicBezTo>
                  <a:pt x="570" y="153"/>
                  <a:pt x="523" y="131"/>
                  <a:pt x="469" y="131"/>
                </a:cubicBezTo>
                <a:cubicBezTo>
                  <a:pt x="372" y="131"/>
                  <a:pt x="290" y="206"/>
                  <a:pt x="280" y="303"/>
                </a:cubicBezTo>
                <a:cubicBezTo>
                  <a:pt x="249" y="307"/>
                  <a:pt x="217" y="322"/>
                  <a:pt x="192" y="344"/>
                </a:cubicBezTo>
                <a:cubicBezTo>
                  <a:pt x="173" y="316"/>
                  <a:pt x="142" y="300"/>
                  <a:pt x="107" y="300"/>
                </a:cubicBezTo>
                <a:cubicBezTo>
                  <a:pt x="47" y="300"/>
                  <a:pt x="0" y="347"/>
                  <a:pt x="0" y="404"/>
                </a:cubicBezTo>
                <a:cubicBezTo>
                  <a:pt x="0" y="463"/>
                  <a:pt x="47" y="510"/>
                  <a:pt x="107" y="510"/>
                </a:cubicBezTo>
                <a:cubicBezTo>
                  <a:pt x="135" y="510"/>
                  <a:pt x="135" y="510"/>
                  <a:pt x="135" y="510"/>
                </a:cubicBezTo>
                <a:cubicBezTo>
                  <a:pt x="482" y="510"/>
                  <a:pt x="482" y="510"/>
                  <a:pt x="482" y="510"/>
                </a:cubicBezTo>
                <a:cubicBezTo>
                  <a:pt x="674" y="510"/>
                  <a:pt x="674" y="510"/>
                  <a:pt x="674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209" y="504"/>
                  <a:pt x="1266" y="447"/>
                  <a:pt x="1266" y="375"/>
                </a:cubicBezTo>
                <a:cubicBezTo>
                  <a:pt x="1266" y="300"/>
                  <a:pt x="1206" y="241"/>
                  <a:pt x="1131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7" name="Group 76"/>
          <p:cNvGrpSpPr/>
          <p:nvPr userDrawn="1"/>
        </p:nvGrpSpPr>
        <p:grpSpPr>
          <a:xfrm>
            <a:off x="4631530" y="906463"/>
            <a:ext cx="4872038" cy="4795838"/>
            <a:chOff x="3657600" y="-6505575"/>
            <a:chExt cx="4872038" cy="4795838"/>
          </a:xfrm>
        </p:grpSpPr>
        <p:sp>
          <p:nvSpPr>
            <p:cNvPr id="78" name="Freeform 78"/>
            <p:cNvSpPr>
              <a:spLocks/>
            </p:cNvSpPr>
            <p:nvPr userDrawn="1"/>
          </p:nvSpPr>
          <p:spPr bwMode="auto">
            <a:xfrm>
              <a:off x="6442075" y="-3392488"/>
              <a:ext cx="1101725" cy="520700"/>
            </a:xfrm>
            <a:custGeom>
              <a:avLst/>
              <a:gdLst>
                <a:gd name="T0" fmla="*/ 0 w 694"/>
                <a:gd name="T1" fmla="*/ 256 h 328"/>
                <a:gd name="T2" fmla="*/ 125 w 694"/>
                <a:gd name="T3" fmla="*/ 328 h 328"/>
                <a:gd name="T4" fmla="*/ 694 w 694"/>
                <a:gd name="T5" fmla="*/ 0 h 328"/>
                <a:gd name="T6" fmla="*/ 694 w 694"/>
                <a:gd name="T7" fmla="*/ 0 h 328"/>
                <a:gd name="T8" fmla="*/ 125 w 694"/>
                <a:gd name="T9" fmla="*/ 328 h 328"/>
                <a:gd name="T10" fmla="*/ 0 w 694"/>
                <a:gd name="T11" fmla="*/ 25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328">
                  <a:moveTo>
                    <a:pt x="0" y="256"/>
                  </a:moveTo>
                  <a:lnTo>
                    <a:pt x="125" y="328"/>
                  </a:lnTo>
                  <a:lnTo>
                    <a:pt x="694" y="0"/>
                  </a:lnTo>
                  <a:lnTo>
                    <a:pt x="694" y="0"/>
                  </a:lnTo>
                  <a:lnTo>
                    <a:pt x="125" y="328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87"/>
            <p:cNvSpPr>
              <a:spLocks/>
            </p:cNvSpPr>
            <p:nvPr userDrawn="1"/>
          </p:nvSpPr>
          <p:spPr bwMode="auto">
            <a:xfrm>
              <a:off x="5737225" y="-5473700"/>
              <a:ext cx="903288" cy="1560513"/>
            </a:xfrm>
            <a:custGeom>
              <a:avLst/>
              <a:gdLst>
                <a:gd name="T0" fmla="*/ 569 w 569"/>
                <a:gd name="T1" fmla="*/ 983 h 983"/>
                <a:gd name="T2" fmla="*/ 0 w 569"/>
                <a:gd name="T3" fmla="*/ 655 h 983"/>
                <a:gd name="T4" fmla="*/ 0 w 569"/>
                <a:gd name="T5" fmla="*/ 0 h 983"/>
                <a:gd name="T6" fmla="*/ 569 w 569"/>
                <a:gd name="T7" fmla="*/ 329 h 983"/>
                <a:gd name="T8" fmla="*/ 569 w 569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983">
                  <a:moveTo>
                    <a:pt x="569" y="983"/>
                  </a:moveTo>
                  <a:lnTo>
                    <a:pt x="0" y="655"/>
                  </a:lnTo>
                  <a:lnTo>
                    <a:pt x="0" y="0"/>
                  </a:lnTo>
                  <a:lnTo>
                    <a:pt x="569" y="329"/>
                  </a:lnTo>
                  <a:lnTo>
                    <a:pt x="569" y="983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88"/>
            <p:cNvSpPr>
              <a:spLocks/>
            </p:cNvSpPr>
            <p:nvPr userDrawn="1"/>
          </p:nvSpPr>
          <p:spPr bwMode="auto">
            <a:xfrm>
              <a:off x="5299075" y="-4183063"/>
              <a:ext cx="790575" cy="1233488"/>
            </a:xfrm>
            <a:custGeom>
              <a:avLst/>
              <a:gdLst>
                <a:gd name="T0" fmla="*/ 271 w 489"/>
                <a:gd name="T1" fmla="*/ 157 h 763"/>
                <a:gd name="T2" fmla="*/ 0 w 489"/>
                <a:gd name="T3" fmla="*/ 0 h 763"/>
                <a:gd name="T4" fmla="*/ 0 w 489"/>
                <a:gd name="T5" fmla="*/ 641 h 763"/>
                <a:gd name="T6" fmla="*/ 102 w 489"/>
                <a:gd name="T7" fmla="*/ 629 h 763"/>
                <a:gd name="T8" fmla="*/ 423 w 489"/>
                <a:gd name="T9" fmla="*/ 763 h 763"/>
                <a:gd name="T10" fmla="*/ 489 w 489"/>
                <a:gd name="T11" fmla="*/ 615 h 763"/>
                <a:gd name="T12" fmla="*/ 271 w 489"/>
                <a:gd name="T13" fmla="*/ 489 h 763"/>
                <a:gd name="T14" fmla="*/ 271 w 489"/>
                <a:gd name="T15" fmla="*/ 157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9" h="763">
                  <a:moveTo>
                    <a:pt x="271" y="1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33" y="633"/>
                    <a:pt x="67" y="629"/>
                    <a:pt x="102" y="629"/>
                  </a:cubicBezTo>
                  <a:cubicBezTo>
                    <a:pt x="229" y="629"/>
                    <a:pt x="341" y="681"/>
                    <a:pt x="423" y="763"/>
                  </a:cubicBezTo>
                  <a:cubicBezTo>
                    <a:pt x="439" y="711"/>
                    <a:pt x="461" y="661"/>
                    <a:pt x="489" y="615"/>
                  </a:cubicBezTo>
                  <a:cubicBezTo>
                    <a:pt x="271" y="489"/>
                    <a:pt x="271" y="489"/>
                    <a:pt x="271" y="489"/>
                  </a:cubicBezTo>
                  <a:lnTo>
                    <a:pt x="271" y="157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97"/>
            <p:cNvSpPr>
              <a:spLocks/>
            </p:cNvSpPr>
            <p:nvPr userDrawn="1"/>
          </p:nvSpPr>
          <p:spPr bwMode="auto">
            <a:xfrm>
              <a:off x="5956300" y="-3586163"/>
              <a:ext cx="57150" cy="228600"/>
            </a:xfrm>
            <a:custGeom>
              <a:avLst/>
              <a:gdLst>
                <a:gd name="T0" fmla="*/ 0 w 36"/>
                <a:gd name="T1" fmla="*/ 144 h 144"/>
                <a:gd name="T2" fmla="*/ 36 w 36"/>
                <a:gd name="T3" fmla="*/ 122 h 144"/>
                <a:gd name="T4" fmla="*/ 36 w 36"/>
                <a:gd name="T5" fmla="*/ 21 h 144"/>
                <a:gd name="T6" fmla="*/ 0 w 36"/>
                <a:gd name="T7" fmla="*/ 0 h 144"/>
                <a:gd name="T8" fmla="*/ 0 w 36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4">
                  <a:moveTo>
                    <a:pt x="0" y="144"/>
                  </a:moveTo>
                  <a:lnTo>
                    <a:pt x="36" y="122"/>
                  </a:lnTo>
                  <a:lnTo>
                    <a:pt x="36" y="21"/>
                  </a:lnTo>
                  <a:lnTo>
                    <a:pt x="0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91A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98"/>
            <p:cNvSpPr>
              <a:spLocks/>
            </p:cNvSpPr>
            <p:nvPr userDrawn="1"/>
          </p:nvSpPr>
          <p:spPr bwMode="auto">
            <a:xfrm>
              <a:off x="5930900" y="-3598863"/>
              <a:ext cx="25400" cy="255588"/>
            </a:xfrm>
            <a:custGeom>
              <a:avLst/>
              <a:gdLst>
                <a:gd name="T0" fmla="*/ 0 w 16"/>
                <a:gd name="T1" fmla="*/ 161 h 161"/>
                <a:gd name="T2" fmla="*/ 16 w 16"/>
                <a:gd name="T3" fmla="*/ 152 h 161"/>
                <a:gd name="T4" fmla="*/ 16 w 16"/>
                <a:gd name="T5" fmla="*/ 8 h 161"/>
                <a:gd name="T6" fmla="*/ 0 w 16"/>
                <a:gd name="T7" fmla="*/ 0 h 161"/>
                <a:gd name="T8" fmla="*/ 0 w 16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1">
                  <a:moveTo>
                    <a:pt x="0" y="161"/>
                  </a:moveTo>
                  <a:lnTo>
                    <a:pt x="16" y="152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B1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99"/>
            <p:cNvSpPr>
              <a:spLocks/>
            </p:cNvSpPr>
            <p:nvPr userDrawn="1"/>
          </p:nvSpPr>
          <p:spPr bwMode="auto">
            <a:xfrm>
              <a:off x="5881688" y="-3629025"/>
              <a:ext cx="49213" cy="314325"/>
            </a:xfrm>
            <a:custGeom>
              <a:avLst/>
              <a:gdLst>
                <a:gd name="T0" fmla="*/ 0 w 31"/>
                <a:gd name="T1" fmla="*/ 198 h 198"/>
                <a:gd name="T2" fmla="*/ 31 w 31"/>
                <a:gd name="T3" fmla="*/ 180 h 198"/>
                <a:gd name="T4" fmla="*/ 31 w 31"/>
                <a:gd name="T5" fmla="*/ 19 h 198"/>
                <a:gd name="T6" fmla="*/ 0 w 31"/>
                <a:gd name="T7" fmla="*/ 0 h 198"/>
                <a:gd name="T8" fmla="*/ 0 w 3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8">
                  <a:moveTo>
                    <a:pt x="0" y="198"/>
                  </a:moveTo>
                  <a:lnTo>
                    <a:pt x="31" y="180"/>
                  </a:lnTo>
                  <a:lnTo>
                    <a:pt x="31" y="19"/>
                  </a:lnTo>
                  <a:lnTo>
                    <a:pt x="0" y="0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BAD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00"/>
            <p:cNvSpPr>
              <a:spLocks/>
            </p:cNvSpPr>
            <p:nvPr userDrawn="1"/>
          </p:nvSpPr>
          <p:spPr bwMode="auto">
            <a:xfrm>
              <a:off x="5737225" y="-3632200"/>
              <a:ext cx="144463" cy="320675"/>
            </a:xfrm>
            <a:custGeom>
              <a:avLst/>
              <a:gdLst>
                <a:gd name="T0" fmla="*/ 91 w 91"/>
                <a:gd name="T1" fmla="*/ 2 h 202"/>
                <a:gd name="T2" fmla="*/ 87 w 91"/>
                <a:gd name="T3" fmla="*/ 0 h 202"/>
                <a:gd name="T4" fmla="*/ 0 w 91"/>
                <a:gd name="T5" fmla="*/ 50 h 202"/>
                <a:gd name="T6" fmla="*/ 0 w 91"/>
                <a:gd name="T7" fmla="*/ 151 h 202"/>
                <a:gd name="T8" fmla="*/ 87 w 91"/>
                <a:gd name="T9" fmla="*/ 202 h 202"/>
                <a:gd name="T10" fmla="*/ 91 w 91"/>
                <a:gd name="T11" fmla="*/ 200 h 202"/>
                <a:gd name="T12" fmla="*/ 91 w 91"/>
                <a:gd name="T1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202">
                  <a:moveTo>
                    <a:pt x="91" y="2"/>
                  </a:moveTo>
                  <a:lnTo>
                    <a:pt x="87" y="0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87" y="202"/>
                  </a:lnTo>
                  <a:lnTo>
                    <a:pt x="91" y="200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107C1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29"/>
            <p:cNvSpPr>
              <a:spLocks/>
            </p:cNvSpPr>
            <p:nvPr userDrawn="1"/>
          </p:nvSpPr>
          <p:spPr bwMode="auto">
            <a:xfrm>
              <a:off x="6640513" y="-4192588"/>
              <a:ext cx="1343025" cy="1831975"/>
            </a:xfrm>
            <a:custGeom>
              <a:avLst/>
              <a:gdLst>
                <a:gd name="T0" fmla="*/ 0 w 846"/>
                <a:gd name="T1" fmla="*/ 1154 h 1154"/>
                <a:gd name="T2" fmla="*/ 846 w 846"/>
                <a:gd name="T3" fmla="*/ 660 h 1154"/>
                <a:gd name="T4" fmla="*/ 846 w 846"/>
                <a:gd name="T5" fmla="*/ 0 h 1154"/>
                <a:gd name="T6" fmla="*/ 0 w 846"/>
                <a:gd name="T7" fmla="*/ 494 h 1154"/>
                <a:gd name="T8" fmla="*/ 0 w 846"/>
                <a:gd name="T9" fmla="*/ 1154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54">
                  <a:moveTo>
                    <a:pt x="0" y="1154"/>
                  </a:moveTo>
                  <a:lnTo>
                    <a:pt x="846" y="660"/>
                  </a:lnTo>
                  <a:lnTo>
                    <a:pt x="846" y="0"/>
                  </a:lnTo>
                  <a:lnTo>
                    <a:pt x="0" y="494"/>
                  </a:lnTo>
                  <a:lnTo>
                    <a:pt x="0" y="1154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32"/>
            <p:cNvSpPr>
              <a:spLocks/>
            </p:cNvSpPr>
            <p:nvPr userDrawn="1"/>
          </p:nvSpPr>
          <p:spPr bwMode="auto">
            <a:xfrm>
              <a:off x="5299075" y="-3189288"/>
              <a:ext cx="1341438" cy="823913"/>
            </a:xfrm>
            <a:custGeom>
              <a:avLst/>
              <a:gdLst>
                <a:gd name="T0" fmla="*/ 829 w 829"/>
                <a:gd name="T1" fmla="*/ 196 h 509"/>
                <a:gd name="T2" fmla="*/ 829 w 829"/>
                <a:gd name="T3" fmla="*/ 196 h 509"/>
                <a:gd name="T4" fmla="*/ 489 w 829"/>
                <a:gd name="T5" fmla="*/ 0 h 509"/>
                <a:gd name="T6" fmla="*/ 423 w 829"/>
                <a:gd name="T7" fmla="*/ 148 h 509"/>
                <a:gd name="T8" fmla="*/ 102 w 829"/>
                <a:gd name="T9" fmla="*/ 14 h 509"/>
                <a:gd name="T10" fmla="*/ 0 w 829"/>
                <a:gd name="T11" fmla="*/ 26 h 509"/>
                <a:gd name="T12" fmla="*/ 0 w 829"/>
                <a:gd name="T13" fmla="*/ 31 h 509"/>
                <a:gd name="T14" fmla="*/ 829 w 829"/>
                <a:gd name="T15" fmla="*/ 509 h 509"/>
                <a:gd name="T16" fmla="*/ 829 w 829"/>
                <a:gd name="T17" fmla="*/ 509 h 509"/>
                <a:gd name="T18" fmla="*/ 829 w 829"/>
                <a:gd name="T19" fmla="*/ 196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829" y="196"/>
                  </a:moveTo>
                  <a:cubicBezTo>
                    <a:pt x="829" y="196"/>
                    <a:pt x="829" y="196"/>
                    <a:pt x="829" y="196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61" y="46"/>
                    <a:pt x="439" y="96"/>
                    <a:pt x="423" y="148"/>
                  </a:cubicBezTo>
                  <a:cubicBezTo>
                    <a:pt x="341" y="66"/>
                    <a:pt x="229" y="14"/>
                    <a:pt x="102" y="14"/>
                  </a:cubicBezTo>
                  <a:cubicBezTo>
                    <a:pt x="67" y="14"/>
                    <a:pt x="33" y="18"/>
                    <a:pt x="0" y="2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829" y="509"/>
                    <a:pt x="829" y="509"/>
                    <a:pt x="829" y="509"/>
                  </a:cubicBezTo>
                  <a:cubicBezTo>
                    <a:pt x="829" y="509"/>
                    <a:pt x="829" y="509"/>
                    <a:pt x="829" y="509"/>
                  </a:cubicBezTo>
                  <a:lnTo>
                    <a:pt x="829" y="196"/>
                  </a:lnTo>
                  <a:close/>
                </a:path>
              </a:pathLst>
            </a:custGeom>
            <a:solidFill>
              <a:srgbClr val="A0E6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33"/>
            <p:cNvSpPr>
              <a:spLocks/>
            </p:cNvSpPr>
            <p:nvPr userDrawn="1"/>
          </p:nvSpPr>
          <p:spPr bwMode="auto">
            <a:xfrm>
              <a:off x="6199188" y="-5461000"/>
              <a:ext cx="885825" cy="509588"/>
            </a:xfrm>
            <a:custGeom>
              <a:avLst/>
              <a:gdLst>
                <a:gd name="T0" fmla="*/ 558 w 558"/>
                <a:gd name="T1" fmla="*/ 161 h 321"/>
                <a:gd name="T2" fmla="*/ 278 w 558"/>
                <a:gd name="T3" fmla="*/ 0 h 321"/>
                <a:gd name="T4" fmla="*/ 0 w 558"/>
                <a:gd name="T5" fmla="*/ 160 h 321"/>
                <a:gd name="T6" fmla="*/ 276 w 558"/>
                <a:gd name="T7" fmla="*/ 320 h 321"/>
                <a:gd name="T8" fmla="*/ 278 w 558"/>
                <a:gd name="T9" fmla="*/ 319 h 321"/>
                <a:gd name="T10" fmla="*/ 282 w 558"/>
                <a:gd name="T11" fmla="*/ 321 h 321"/>
                <a:gd name="T12" fmla="*/ 558 w 558"/>
                <a:gd name="T13" fmla="*/ 16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321">
                  <a:moveTo>
                    <a:pt x="558" y="161"/>
                  </a:moveTo>
                  <a:lnTo>
                    <a:pt x="278" y="0"/>
                  </a:lnTo>
                  <a:lnTo>
                    <a:pt x="0" y="160"/>
                  </a:lnTo>
                  <a:lnTo>
                    <a:pt x="276" y="320"/>
                  </a:lnTo>
                  <a:lnTo>
                    <a:pt x="278" y="319"/>
                  </a:lnTo>
                  <a:lnTo>
                    <a:pt x="282" y="321"/>
                  </a:lnTo>
                  <a:lnTo>
                    <a:pt x="558" y="161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34"/>
            <p:cNvSpPr>
              <a:spLocks/>
            </p:cNvSpPr>
            <p:nvPr userDrawn="1"/>
          </p:nvSpPr>
          <p:spPr bwMode="auto">
            <a:xfrm>
              <a:off x="5299075" y="-6505575"/>
              <a:ext cx="2684463" cy="3097213"/>
            </a:xfrm>
            <a:custGeom>
              <a:avLst/>
              <a:gdLst>
                <a:gd name="T0" fmla="*/ 1691 w 1691"/>
                <a:gd name="T1" fmla="*/ 488 h 1951"/>
                <a:gd name="T2" fmla="*/ 845 w 1691"/>
                <a:gd name="T3" fmla="*/ 0 h 1951"/>
                <a:gd name="T4" fmla="*/ 0 w 1691"/>
                <a:gd name="T5" fmla="*/ 488 h 1951"/>
                <a:gd name="T6" fmla="*/ 0 w 1691"/>
                <a:gd name="T7" fmla="*/ 1463 h 1951"/>
                <a:gd name="T8" fmla="*/ 845 w 1691"/>
                <a:gd name="T9" fmla="*/ 1951 h 1951"/>
                <a:gd name="T10" fmla="*/ 845 w 1691"/>
                <a:gd name="T11" fmla="*/ 1951 h 1951"/>
                <a:gd name="T12" fmla="*/ 845 w 1691"/>
                <a:gd name="T13" fmla="*/ 1632 h 1951"/>
                <a:gd name="T14" fmla="*/ 845 w 1691"/>
                <a:gd name="T15" fmla="*/ 1632 h 1951"/>
                <a:gd name="T16" fmla="*/ 276 w 1691"/>
                <a:gd name="T17" fmla="*/ 1304 h 1951"/>
                <a:gd name="T18" fmla="*/ 276 w 1691"/>
                <a:gd name="T19" fmla="*/ 647 h 1951"/>
                <a:gd name="T20" fmla="*/ 845 w 1691"/>
                <a:gd name="T21" fmla="*/ 319 h 1951"/>
                <a:gd name="T22" fmla="*/ 1414 w 1691"/>
                <a:gd name="T23" fmla="*/ 647 h 1951"/>
                <a:gd name="T24" fmla="*/ 1414 w 1691"/>
                <a:gd name="T25" fmla="*/ 649 h 1951"/>
                <a:gd name="T26" fmla="*/ 845 w 1691"/>
                <a:gd name="T27" fmla="*/ 982 h 1951"/>
                <a:gd name="T28" fmla="*/ 845 w 1691"/>
                <a:gd name="T29" fmla="*/ 1632 h 1951"/>
                <a:gd name="T30" fmla="*/ 1691 w 1691"/>
                <a:gd name="T31" fmla="*/ 1137 h 1951"/>
                <a:gd name="T32" fmla="*/ 1691 w 1691"/>
                <a:gd name="T33" fmla="*/ 488 h 1951"/>
                <a:gd name="T34" fmla="*/ 1691 w 1691"/>
                <a:gd name="T35" fmla="*/ 488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1" h="1951">
                  <a:moveTo>
                    <a:pt x="1691" y="488"/>
                  </a:moveTo>
                  <a:lnTo>
                    <a:pt x="845" y="0"/>
                  </a:lnTo>
                  <a:lnTo>
                    <a:pt x="0" y="488"/>
                  </a:lnTo>
                  <a:lnTo>
                    <a:pt x="0" y="1463"/>
                  </a:lnTo>
                  <a:lnTo>
                    <a:pt x="845" y="1951"/>
                  </a:lnTo>
                  <a:lnTo>
                    <a:pt x="845" y="1951"/>
                  </a:lnTo>
                  <a:lnTo>
                    <a:pt x="845" y="1632"/>
                  </a:lnTo>
                  <a:lnTo>
                    <a:pt x="845" y="1632"/>
                  </a:lnTo>
                  <a:lnTo>
                    <a:pt x="276" y="1304"/>
                  </a:lnTo>
                  <a:lnTo>
                    <a:pt x="276" y="647"/>
                  </a:lnTo>
                  <a:lnTo>
                    <a:pt x="845" y="319"/>
                  </a:lnTo>
                  <a:lnTo>
                    <a:pt x="1414" y="647"/>
                  </a:lnTo>
                  <a:lnTo>
                    <a:pt x="1414" y="649"/>
                  </a:lnTo>
                  <a:lnTo>
                    <a:pt x="845" y="982"/>
                  </a:lnTo>
                  <a:lnTo>
                    <a:pt x="845" y="1632"/>
                  </a:lnTo>
                  <a:lnTo>
                    <a:pt x="1691" y="1137"/>
                  </a:lnTo>
                  <a:lnTo>
                    <a:pt x="1691" y="488"/>
                  </a:lnTo>
                  <a:lnTo>
                    <a:pt x="1691" y="488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35"/>
            <p:cNvSpPr>
              <a:spLocks/>
            </p:cNvSpPr>
            <p:nvPr userDrawn="1"/>
          </p:nvSpPr>
          <p:spPr bwMode="auto">
            <a:xfrm>
              <a:off x="6640513" y="-4712993"/>
              <a:ext cx="1343025" cy="1304630"/>
            </a:xfrm>
            <a:custGeom>
              <a:avLst/>
              <a:gdLst>
                <a:gd name="T0" fmla="*/ 0 w 846"/>
                <a:gd name="T1" fmla="*/ 814 h 814"/>
                <a:gd name="T2" fmla="*/ 0 w 846"/>
                <a:gd name="T3" fmla="*/ 814 h 814"/>
                <a:gd name="T4" fmla="*/ 846 w 846"/>
                <a:gd name="T5" fmla="*/ 326 h 814"/>
                <a:gd name="T6" fmla="*/ 846 w 846"/>
                <a:gd name="T7" fmla="*/ 0 h 814"/>
                <a:gd name="T8" fmla="*/ 0 w 846"/>
                <a:gd name="T9" fmla="*/ 495 h 814"/>
                <a:gd name="T10" fmla="*/ 0 w 846"/>
                <a:gd name="T11" fmla="*/ 814 h 814"/>
                <a:gd name="connsiteX0" fmla="*/ 0 w 10000"/>
                <a:gd name="connsiteY0" fmla="*/ 10096 h 10096"/>
                <a:gd name="connsiteX1" fmla="*/ 0 w 10000"/>
                <a:gd name="connsiteY1" fmla="*/ 10096 h 10096"/>
                <a:gd name="connsiteX2" fmla="*/ 10000 w 10000"/>
                <a:gd name="connsiteY2" fmla="*/ 4101 h 10096"/>
                <a:gd name="connsiteX3" fmla="*/ 10000 w 10000"/>
                <a:gd name="connsiteY3" fmla="*/ 0 h 10096"/>
                <a:gd name="connsiteX4" fmla="*/ 0 w 10000"/>
                <a:gd name="connsiteY4" fmla="*/ 6177 h 10096"/>
                <a:gd name="connsiteX5" fmla="*/ 0 w 10000"/>
                <a:gd name="connsiteY5" fmla="*/ 10096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96">
                  <a:moveTo>
                    <a:pt x="0" y="10096"/>
                  </a:moveTo>
                  <a:lnTo>
                    <a:pt x="0" y="10096"/>
                  </a:lnTo>
                  <a:lnTo>
                    <a:pt x="10000" y="4101"/>
                  </a:lnTo>
                  <a:lnTo>
                    <a:pt x="10000" y="0"/>
                  </a:lnTo>
                  <a:lnTo>
                    <a:pt x="0" y="6177"/>
                  </a:lnTo>
                  <a:lnTo>
                    <a:pt x="0" y="10096"/>
                  </a:lnTo>
                  <a:close/>
                </a:path>
              </a:pathLst>
            </a:custGeom>
            <a:solidFill>
              <a:srgbClr val="7B7B7B"/>
            </a:solidFill>
            <a:ln w="19050">
              <a:solidFill>
                <a:srgbClr val="7B7B7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44"/>
            <p:cNvSpPr>
              <a:spLocks/>
            </p:cNvSpPr>
            <p:nvPr userDrawn="1"/>
          </p:nvSpPr>
          <p:spPr bwMode="auto">
            <a:xfrm>
              <a:off x="6091238" y="-3529013"/>
              <a:ext cx="549275" cy="657225"/>
            </a:xfrm>
            <a:custGeom>
              <a:avLst/>
              <a:gdLst>
                <a:gd name="T0" fmla="*/ 339 w 339"/>
                <a:gd name="T1" fmla="*/ 407 h 407"/>
                <a:gd name="T2" fmla="*/ 339 w 339"/>
                <a:gd name="T3" fmla="*/ 75 h 407"/>
                <a:gd name="T4" fmla="*/ 339 w 339"/>
                <a:gd name="T5" fmla="*/ 75 h 407"/>
                <a:gd name="T6" fmla="*/ 210 w 339"/>
                <a:gd name="T7" fmla="*/ 0 h 407"/>
                <a:gd name="T8" fmla="*/ 0 w 339"/>
                <a:gd name="T9" fmla="*/ 212 h 407"/>
                <a:gd name="T10" fmla="*/ 339 w 339"/>
                <a:gd name="T11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407">
                  <a:moveTo>
                    <a:pt x="339" y="407"/>
                  </a:moveTo>
                  <a:cubicBezTo>
                    <a:pt x="339" y="75"/>
                    <a:pt x="339" y="75"/>
                    <a:pt x="339" y="75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11" y="61"/>
                    <a:pt x="18" y="187"/>
                    <a:pt x="0" y="212"/>
                  </a:cubicBezTo>
                  <a:cubicBezTo>
                    <a:pt x="339" y="407"/>
                    <a:pt x="339" y="407"/>
                    <a:pt x="339" y="40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45"/>
            <p:cNvSpPr>
              <a:spLocks/>
            </p:cNvSpPr>
            <p:nvPr userDrawn="1"/>
          </p:nvSpPr>
          <p:spPr bwMode="auto">
            <a:xfrm>
              <a:off x="6083300" y="-3189288"/>
              <a:ext cx="7938" cy="11113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5 w 5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6"/>
                    <a:pt x="1" y="6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46"/>
            <p:cNvSpPr>
              <a:spLocks/>
            </p:cNvSpPr>
            <p:nvPr userDrawn="1"/>
          </p:nvSpPr>
          <p:spPr bwMode="auto">
            <a:xfrm>
              <a:off x="3657600" y="-3146425"/>
              <a:ext cx="4872038" cy="1436688"/>
            </a:xfrm>
            <a:custGeom>
              <a:avLst/>
              <a:gdLst>
                <a:gd name="T0" fmla="*/ 2686 w 3008"/>
                <a:gd name="T1" fmla="*/ 249 h 888"/>
                <a:gd name="T2" fmla="*/ 2634 w 3008"/>
                <a:gd name="T3" fmla="*/ 249 h 888"/>
                <a:gd name="T4" fmla="*/ 2590 w 3008"/>
                <a:gd name="T5" fmla="*/ 49 h 888"/>
                <a:gd name="T6" fmla="*/ 1842 w 3008"/>
                <a:gd name="T7" fmla="*/ 486 h 888"/>
                <a:gd name="T8" fmla="*/ 1842 w 3008"/>
                <a:gd name="T9" fmla="*/ 483 h 888"/>
                <a:gd name="T10" fmla="*/ 1842 w 3008"/>
                <a:gd name="T11" fmla="*/ 483 h 888"/>
                <a:gd name="T12" fmla="*/ 1013 w 3008"/>
                <a:gd name="T13" fmla="*/ 5 h 888"/>
                <a:gd name="T14" fmla="*/ 1013 w 3008"/>
                <a:gd name="T15" fmla="*/ 0 h 888"/>
                <a:gd name="T16" fmla="*/ 1012 w 3008"/>
                <a:gd name="T17" fmla="*/ 0 h 888"/>
                <a:gd name="T18" fmla="*/ 666 w 3008"/>
                <a:gd name="T19" fmla="*/ 397 h 888"/>
                <a:gd name="T20" fmla="*/ 456 w 3008"/>
                <a:gd name="T21" fmla="*/ 494 h 888"/>
                <a:gd name="T22" fmla="*/ 254 w 3008"/>
                <a:gd name="T23" fmla="*/ 390 h 888"/>
                <a:gd name="T24" fmla="*/ 0 w 3008"/>
                <a:gd name="T25" fmla="*/ 635 h 888"/>
                <a:gd name="T26" fmla="*/ 254 w 3008"/>
                <a:gd name="T27" fmla="*/ 888 h 888"/>
                <a:gd name="T28" fmla="*/ 321 w 3008"/>
                <a:gd name="T29" fmla="*/ 888 h 888"/>
                <a:gd name="T30" fmla="*/ 1145 w 3008"/>
                <a:gd name="T31" fmla="*/ 888 h 888"/>
                <a:gd name="T32" fmla="*/ 1601 w 3008"/>
                <a:gd name="T33" fmla="*/ 888 h 888"/>
                <a:gd name="T34" fmla="*/ 2709 w 3008"/>
                <a:gd name="T35" fmla="*/ 888 h 888"/>
                <a:gd name="T36" fmla="*/ 3008 w 3008"/>
                <a:gd name="T37" fmla="*/ 568 h 888"/>
                <a:gd name="T38" fmla="*/ 2686 w 3008"/>
                <a:gd name="T39" fmla="*/ 24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08" h="888">
                  <a:moveTo>
                    <a:pt x="2686" y="249"/>
                  </a:moveTo>
                  <a:cubicBezTo>
                    <a:pt x="2671" y="249"/>
                    <a:pt x="2656" y="249"/>
                    <a:pt x="2634" y="249"/>
                  </a:cubicBezTo>
                  <a:cubicBezTo>
                    <a:pt x="2631" y="178"/>
                    <a:pt x="2615" y="111"/>
                    <a:pt x="2590" y="49"/>
                  </a:cubicBezTo>
                  <a:cubicBezTo>
                    <a:pt x="1842" y="486"/>
                    <a:pt x="1842" y="486"/>
                    <a:pt x="1842" y="486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013" y="5"/>
                    <a:pt x="1013" y="5"/>
                    <a:pt x="1013" y="5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827" y="44"/>
                    <a:pt x="685" y="202"/>
                    <a:pt x="666" y="397"/>
                  </a:cubicBezTo>
                  <a:cubicBezTo>
                    <a:pt x="591" y="405"/>
                    <a:pt x="516" y="442"/>
                    <a:pt x="456" y="494"/>
                  </a:cubicBezTo>
                  <a:cubicBezTo>
                    <a:pt x="411" y="427"/>
                    <a:pt x="336" y="390"/>
                    <a:pt x="254" y="390"/>
                  </a:cubicBezTo>
                  <a:cubicBezTo>
                    <a:pt x="112" y="390"/>
                    <a:pt x="0" y="501"/>
                    <a:pt x="0" y="635"/>
                  </a:cubicBezTo>
                  <a:cubicBezTo>
                    <a:pt x="0" y="776"/>
                    <a:pt x="112" y="888"/>
                    <a:pt x="254" y="888"/>
                  </a:cubicBezTo>
                  <a:cubicBezTo>
                    <a:pt x="321" y="888"/>
                    <a:pt x="321" y="888"/>
                    <a:pt x="321" y="888"/>
                  </a:cubicBezTo>
                  <a:cubicBezTo>
                    <a:pt x="1145" y="888"/>
                    <a:pt x="1145" y="888"/>
                    <a:pt x="1145" y="888"/>
                  </a:cubicBezTo>
                  <a:cubicBezTo>
                    <a:pt x="1601" y="888"/>
                    <a:pt x="1601" y="888"/>
                    <a:pt x="1601" y="888"/>
                  </a:cubicBezTo>
                  <a:cubicBezTo>
                    <a:pt x="2709" y="888"/>
                    <a:pt x="2709" y="888"/>
                    <a:pt x="2709" y="888"/>
                  </a:cubicBezTo>
                  <a:cubicBezTo>
                    <a:pt x="2873" y="873"/>
                    <a:pt x="3008" y="739"/>
                    <a:pt x="3008" y="568"/>
                  </a:cubicBezTo>
                  <a:cubicBezTo>
                    <a:pt x="3008" y="390"/>
                    <a:pt x="2866" y="249"/>
                    <a:pt x="2686" y="24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93" name="Group 92"/>
          <p:cNvGrpSpPr/>
          <p:nvPr userDrawn="1"/>
        </p:nvGrpSpPr>
        <p:grpSpPr>
          <a:xfrm>
            <a:off x="8232775" y="6223000"/>
            <a:ext cx="454025" cy="703262"/>
            <a:chOff x="7259638" y="4756151"/>
            <a:chExt cx="454025" cy="703262"/>
          </a:xfrm>
        </p:grpSpPr>
        <p:sp>
          <p:nvSpPr>
            <p:cNvPr id="94" name="Freeform 10"/>
            <p:cNvSpPr>
              <a:spLocks/>
            </p:cNvSpPr>
            <p:nvPr userDrawn="1"/>
          </p:nvSpPr>
          <p:spPr bwMode="auto">
            <a:xfrm>
              <a:off x="7410450" y="4933951"/>
              <a:ext cx="152400" cy="87313"/>
            </a:xfrm>
            <a:custGeom>
              <a:avLst/>
              <a:gdLst>
                <a:gd name="T0" fmla="*/ 96 w 96"/>
                <a:gd name="T1" fmla="*/ 27 h 55"/>
                <a:gd name="T2" fmla="*/ 47 w 96"/>
                <a:gd name="T3" fmla="*/ 0 h 55"/>
                <a:gd name="T4" fmla="*/ 0 w 96"/>
                <a:gd name="T5" fmla="*/ 27 h 55"/>
                <a:gd name="T6" fmla="*/ 48 w 96"/>
                <a:gd name="T7" fmla="*/ 55 h 55"/>
                <a:gd name="T8" fmla="*/ 96 w 96"/>
                <a:gd name="T9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5">
                  <a:moveTo>
                    <a:pt x="96" y="27"/>
                  </a:moveTo>
                  <a:lnTo>
                    <a:pt x="47" y="0"/>
                  </a:lnTo>
                  <a:lnTo>
                    <a:pt x="0" y="27"/>
                  </a:lnTo>
                  <a:lnTo>
                    <a:pt x="48" y="55"/>
                  </a:lnTo>
                  <a:lnTo>
                    <a:pt x="9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1"/>
            <p:cNvSpPr>
              <a:spLocks/>
            </p:cNvSpPr>
            <p:nvPr userDrawn="1"/>
          </p:nvSpPr>
          <p:spPr bwMode="auto">
            <a:xfrm>
              <a:off x="7486650" y="4887913"/>
              <a:ext cx="227013" cy="307975"/>
            </a:xfrm>
            <a:custGeom>
              <a:avLst/>
              <a:gdLst>
                <a:gd name="T0" fmla="*/ 0 w 143"/>
                <a:gd name="T1" fmla="*/ 194 h 194"/>
                <a:gd name="T2" fmla="*/ 143 w 143"/>
                <a:gd name="T3" fmla="*/ 110 h 194"/>
                <a:gd name="T4" fmla="*/ 143 w 143"/>
                <a:gd name="T5" fmla="*/ 0 h 194"/>
                <a:gd name="T6" fmla="*/ 0 w 143"/>
                <a:gd name="T7" fmla="*/ 84 h 194"/>
                <a:gd name="T8" fmla="*/ 0 w 143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4">
                  <a:moveTo>
                    <a:pt x="0" y="194"/>
                  </a:moveTo>
                  <a:lnTo>
                    <a:pt x="143" y="110"/>
                  </a:lnTo>
                  <a:lnTo>
                    <a:pt x="143" y="0"/>
                  </a:lnTo>
                  <a:lnTo>
                    <a:pt x="0" y="8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2"/>
            <p:cNvSpPr>
              <a:spLocks/>
            </p:cNvSpPr>
            <p:nvPr userDrawn="1"/>
          </p:nvSpPr>
          <p:spPr bwMode="auto">
            <a:xfrm>
              <a:off x="7332663" y="4930776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7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7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3"/>
            <p:cNvSpPr>
              <a:spLocks/>
            </p:cNvSpPr>
            <p:nvPr userDrawn="1"/>
          </p:nvSpPr>
          <p:spPr bwMode="auto">
            <a:xfrm>
              <a:off x="7259638" y="5149851"/>
              <a:ext cx="133350" cy="209550"/>
            </a:xfrm>
            <a:custGeom>
              <a:avLst/>
              <a:gdLst>
                <a:gd name="T0" fmla="*/ 45 w 82"/>
                <a:gd name="T1" fmla="*/ 27 h 130"/>
                <a:gd name="T2" fmla="*/ 0 w 82"/>
                <a:gd name="T3" fmla="*/ 0 h 130"/>
                <a:gd name="T4" fmla="*/ 0 w 82"/>
                <a:gd name="T5" fmla="*/ 109 h 130"/>
                <a:gd name="T6" fmla="*/ 17 w 82"/>
                <a:gd name="T7" fmla="*/ 107 h 130"/>
                <a:gd name="T8" fmla="*/ 71 w 82"/>
                <a:gd name="T9" fmla="*/ 130 h 130"/>
                <a:gd name="T10" fmla="*/ 82 w 82"/>
                <a:gd name="T11" fmla="*/ 105 h 130"/>
                <a:gd name="T12" fmla="*/ 45 w 82"/>
                <a:gd name="T13" fmla="*/ 83 h 130"/>
                <a:gd name="T14" fmla="*/ 45 w 82"/>
                <a:gd name="T15" fmla="*/ 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0">
                  <a:moveTo>
                    <a:pt x="45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5" y="108"/>
                    <a:pt x="11" y="107"/>
                    <a:pt x="17" y="107"/>
                  </a:cubicBezTo>
                  <a:cubicBezTo>
                    <a:pt x="38" y="107"/>
                    <a:pt x="57" y="116"/>
                    <a:pt x="71" y="130"/>
                  </a:cubicBezTo>
                  <a:cubicBezTo>
                    <a:pt x="74" y="121"/>
                    <a:pt x="78" y="112"/>
                    <a:pt x="82" y="105"/>
                  </a:cubicBezTo>
                  <a:cubicBezTo>
                    <a:pt x="45" y="83"/>
                    <a:pt x="45" y="83"/>
                    <a:pt x="45" y="83"/>
                  </a:cubicBezTo>
                  <a:lnTo>
                    <a:pt x="45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4"/>
            <p:cNvSpPr>
              <a:spLocks/>
            </p:cNvSpPr>
            <p:nvPr userDrawn="1"/>
          </p:nvSpPr>
          <p:spPr bwMode="auto">
            <a:xfrm>
              <a:off x="7486650" y="5062538"/>
              <a:ext cx="227013" cy="217488"/>
            </a:xfrm>
            <a:custGeom>
              <a:avLst/>
              <a:gdLst>
                <a:gd name="T0" fmla="*/ 0 w 143"/>
                <a:gd name="T1" fmla="*/ 137 h 137"/>
                <a:gd name="T2" fmla="*/ 143 w 143"/>
                <a:gd name="T3" fmla="*/ 55 h 137"/>
                <a:gd name="T4" fmla="*/ 143 w 143"/>
                <a:gd name="T5" fmla="*/ 0 h 137"/>
                <a:gd name="T6" fmla="*/ 0 w 143"/>
                <a:gd name="T7" fmla="*/ 85 h 137"/>
                <a:gd name="T8" fmla="*/ 0 w 143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37">
                  <a:moveTo>
                    <a:pt x="0" y="137"/>
                  </a:moveTo>
                  <a:lnTo>
                    <a:pt x="143" y="55"/>
                  </a:lnTo>
                  <a:lnTo>
                    <a:pt x="143" y="0"/>
                  </a:lnTo>
                  <a:lnTo>
                    <a:pt x="0" y="8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5"/>
            <p:cNvSpPr>
              <a:spLocks/>
            </p:cNvSpPr>
            <p:nvPr userDrawn="1"/>
          </p:nvSpPr>
          <p:spPr bwMode="auto">
            <a:xfrm>
              <a:off x="7486650" y="5148263"/>
              <a:ext cx="227013" cy="311150"/>
            </a:xfrm>
            <a:custGeom>
              <a:avLst/>
              <a:gdLst>
                <a:gd name="T0" fmla="*/ 0 w 143"/>
                <a:gd name="T1" fmla="*/ 196 h 196"/>
                <a:gd name="T2" fmla="*/ 143 w 143"/>
                <a:gd name="T3" fmla="*/ 112 h 196"/>
                <a:gd name="T4" fmla="*/ 143 w 143"/>
                <a:gd name="T5" fmla="*/ 0 h 196"/>
                <a:gd name="T6" fmla="*/ 0 w 143"/>
                <a:gd name="T7" fmla="*/ 83 h 196"/>
                <a:gd name="T8" fmla="*/ 0 w 143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6">
                  <a:moveTo>
                    <a:pt x="0" y="196"/>
                  </a:moveTo>
                  <a:lnTo>
                    <a:pt x="143" y="112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6"/>
            <p:cNvSpPr>
              <a:spLocks/>
            </p:cNvSpPr>
            <p:nvPr userDrawn="1"/>
          </p:nvSpPr>
          <p:spPr bwMode="auto">
            <a:xfrm>
              <a:off x="7259638" y="5319713"/>
              <a:ext cx="227013" cy="139700"/>
            </a:xfrm>
            <a:custGeom>
              <a:avLst/>
              <a:gdLst>
                <a:gd name="T0" fmla="*/ 140 w 140"/>
                <a:gd name="T1" fmla="*/ 33 h 86"/>
                <a:gd name="T2" fmla="*/ 140 w 140"/>
                <a:gd name="T3" fmla="*/ 33 h 86"/>
                <a:gd name="T4" fmla="*/ 82 w 140"/>
                <a:gd name="T5" fmla="*/ 0 h 86"/>
                <a:gd name="T6" fmla="*/ 71 w 140"/>
                <a:gd name="T7" fmla="*/ 25 h 86"/>
                <a:gd name="T8" fmla="*/ 17 w 140"/>
                <a:gd name="T9" fmla="*/ 2 h 86"/>
                <a:gd name="T10" fmla="*/ 0 w 140"/>
                <a:gd name="T11" fmla="*/ 4 h 86"/>
                <a:gd name="T12" fmla="*/ 0 w 140"/>
                <a:gd name="T13" fmla="*/ 5 h 86"/>
                <a:gd name="T14" fmla="*/ 140 w 140"/>
                <a:gd name="T15" fmla="*/ 86 h 86"/>
                <a:gd name="T16" fmla="*/ 140 w 140"/>
                <a:gd name="T17" fmla="*/ 86 h 86"/>
                <a:gd name="T18" fmla="*/ 140 w 140"/>
                <a:gd name="T1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86">
                  <a:moveTo>
                    <a:pt x="140" y="33"/>
                  </a:moveTo>
                  <a:cubicBezTo>
                    <a:pt x="140" y="33"/>
                    <a:pt x="140" y="33"/>
                    <a:pt x="140" y="3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8" y="7"/>
                    <a:pt x="74" y="16"/>
                    <a:pt x="71" y="25"/>
                  </a:cubicBezTo>
                  <a:cubicBezTo>
                    <a:pt x="57" y="11"/>
                    <a:pt x="38" y="2"/>
                    <a:pt x="17" y="2"/>
                  </a:cubicBezTo>
                  <a:cubicBezTo>
                    <a:pt x="11" y="2"/>
                    <a:pt x="5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0" y="86"/>
                    <a:pt x="140" y="86"/>
                    <a:pt x="140" y="86"/>
                  </a:cubicBezTo>
                  <a:lnTo>
                    <a:pt x="140" y="33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7"/>
            <p:cNvSpPr>
              <a:spLocks/>
            </p:cNvSpPr>
            <p:nvPr userDrawn="1"/>
          </p:nvSpPr>
          <p:spPr bwMode="auto">
            <a:xfrm>
              <a:off x="7259638" y="4756151"/>
              <a:ext cx="454025" cy="523875"/>
            </a:xfrm>
            <a:custGeom>
              <a:avLst/>
              <a:gdLst>
                <a:gd name="T0" fmla="*/ 143 w 286"/>
                <a:gd name="T1" fmla="*/ 277 h 330"/>
                <a:gd name="T2" fmla="*/ 143 w 286"/>
                <a:gd name="T3" fmla="*/ 277 h 330"/>
                <a:gd name="T4" fmla="*/ 46 w 286"/>
                <a:gd name="T5" fmla="*/ 222 h 330"/>
                <a:gd name="T6" fmla="*/ 46 w 286"/>
                <a:gd name="T7" fmla="*/ 110 h 330"/>
                <a:gd name="T8" fmla="*/ 143 w 286"/>
                <a:gd name="T9" fmla="*/ 54 h 330"/>
                <a:gd name="T10" fmla="*/ 239 w 286"/>
                <a:gd name="T11" fmla="*/ 110 h 330"/>
                <a:gd name="T12" fmla="*/ 239 w 286"/>
                <a:gd name="T13" fmla="*/ 110 h 330"/>
                <a:gd name="T14" fmla="*/ 286 w 286"/>
                <a:gd name="T15" fmla="*/ 83 h 330"/>
                <a:gd name="T16" fmla="*/ 143 w 286"/>
                <a:gd name="T17" fmla="*/ 0 h 330"/>
                <a:gd name="T18" fmla="*/ 0 w 286"/>
                <a:gd name="T19" fmla="*/ 83 h 330"/>
                <a:gd name="T20" fmla="*/ 0 w 286"/>
                <a:gd name="T21" fmla="*/ 248 h 330"/>
                <a:gd name="T22" fmla="*/ 143 w 286"/>
                <a:gd name="T23" fmla="*/ 330 h 330"/>
                <a:gd name="T24" fmla="*/ 143 w 286"/>
                <a:gd name="T25" fmla="*/ 330 h 330"/>
                <a:gd name="T26" fmla="*/ 143 w 286"/>
                <a:gd name="T27" fmla="*/ 27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330">
                  <a:moveTo>
                    <a:pt x="143" y="277"/>
                  </a:moveTo>
                  <a:lnTo>
                    <a:pt x="143" y="277"/>
                  </a:lnTo>
                  <a:lnTo>
                    <a:pt x="46" y="222"/>
                  </a:lnTo>
                  <a:lnTo>
                    <a:pt x="46" y="110"/>
                  </a:lnTo>
                  <a:lnTo>
                    <a:pt x="143" y="54"/>
                  </a:lnTo>
                  <a:lnTo>
                    <a:pt x="239" y="110"/>
                  </a:lnTo>
                  <a:lnTo>
                    <a:pt x="239" y="110"/>
                  </a:lnTo>
                  <a:lnTo>
                    <a:pt x="286" y="83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248"/>
                  </a:lnTo>
                  <a:lnTo>
                    <a:pt x="143" y="330"/>
                  </a:lnTo>
                  <a:lnTo>
                    <a:pt x="143" y="330"/>
                  </a:lnTo>
                  <a:lnTo>
                    <a:pt x="143" y="27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7510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2193E-6 -4.82524E-6 L -0.10326 -4.82524E-6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99132E-7 -9.30549E-7 L -0.00064 -0.20608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4238E-8 -4.74353E-6 L -0.00064 -0.20608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7.1228E-7 -4.95234E-6 L 0.00498 -0.21402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10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6" grpId="1" animBg="1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NIMATED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</a:rPr>
              <a:t>MICROSOFT CONFIDENTIAL – INTERNAL ONLY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122305"/>
            <a:ext cx="3657600" cy="572464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6905" y="294304"/>
            <a:ext cx="3657600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5839241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584837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5813395" y="124441"/>
            <a:ext cx="6245593" cy="7209808"/>
            <a:chOff x="5813395" y="124441"/>
            <a:chExt cx="6245593" cy="7209808"/>
          </a:xfrm>
        </p:grpSpPr>
        <p:pic>
          <p:nvPicPr>
            <p:cNvPr id="889" name="Picture 888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6647005" y="2354262"/>
              <a:ext cx="1489168" cy="693233"/>
            </a:xfrm>
            <a:prstGeom prst="rect">
              <a:avLst/>
            </a:prstGeom>
          </p:spPr>
        </p:pic>
        <p:pic>
          <p:nvPicPr>
            <p:cNvPr id="888" name="Picture 887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9191017" y="2724150"/>
              <a:ext cx="2867971" cy="1335090"/>
            </a:xfrm>
            <a:prstGeom prst="rect">
              <a:avLst/>
            </a:prstGeom>
          </p:spPr>
        </p:pic>
        <p:pic>
          <p:nvPicPr>
            <p:cNvPr id="883" name="Picture 88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3373" y="124441"/>
              <a:ext cx="3035177" cy="4104659"/>
            </a:xfrm>
            <a:prstGeom prst="rect">
              <a:avLst/>
            </a:prstGeom>
          </p:spPr>
        </p:pic>
        <p:pic>
          <p:nvPicPr>
            <p:cNvPr id="884" name="Picture 88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98644" y="1001712"/>
              <a:ext cx="3079149" cy="4083737"/>
            </a:xfrm>
            <a:prstGeom prst="rect">
              <a:avLst/>
            </a:prstGeom>
          </p:spPr>
        </p:pic>
        <p:pic>
          <p:nvPicPr>
            <p:cNvPr id="885" name="Picture 884"/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5813395" y="2831443"/>
              <a:ext cx="3563938" cy="1659075"/>
            </a:xfrm>
            <a:prstGeom prst="rect">
              <a:avLst/>
            </a:prstGeom>
          </p:spPr>
        </p:pic>
        <p:pic>
          <p:nvPicPr>
            <p:cNvPr id="886" name="Picture 88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50974" y="3178032"/>
              <a:ext cx="3266895" cy="4156217"/>
            </a:xfrm>
            <a:prstGeom prst="rect">
              <a:avLst/>
            </a:prstGeom>
          </p:spPr>
        </p:pic>
        <p:pic>
          <p:nvPicPr>
            <p:cNvPr id="887" name="Picture 88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51355" y="4105275"/>
              <a:ext cx="1046428" cy="1449387"/>
            </a:xfrm>
            <a:prstGeom prst="rect">
              <a:avLst/>
            </a:prstGeom>
          </p:spPr>
        </p:pic>
        <p:pic>
          <p:nvPicPr>
            <p:cNvPr id="890" name="Picture 889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9424683" y="5810253"/>
              <a:ext cx="906259" cy="421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7769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9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16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3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9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0" dur="9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9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37" dur="9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9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44" dur="9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1" grpId="2"/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1"/>
      <p:bldP spid="13" grpId="2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/>
      <p:bldP spid="12" grpId="2"/>
      <p:bldP spid="9" grpId="0"/>
      <p:bldP spid="9" grpId="1"/>
      <p:bldP spid="9" grpId="2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/>
      <p:bldP spid="5" grpId="2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 bwMode="gray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3710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764137259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43775377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345949311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305019822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10474754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731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7315200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5813395" y="124441"/>
            <a:ext cx="6245593" cy="7209808"/>
            <a:chOff x="5813395" y="124441"/>
            <a:chExt cx="6245593" cy="7209808"/>
          </a:xfrm>
        </p:grpSpPr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6647005" y="2354262"/>
              <a:ext cx="1489168" cy="69323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191017" y="2724150"/>
              <a:ext cx="2867971" cy="133509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3373" y="124441"/>
              <a:ext cx="3035177" cy="410465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8644" y="1001712"/>
              <a:ext cx="3079149" cy="4083737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5813395" y="2831443"/>
              <a:ext cx="3563938" cy="1659075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0974" y="3178032"/>
              <a:ext cx="3266895" cy="4156217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51355" y="4105275"/>
              <a:ext cx="1046428" cy="1449387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424683" y="5810253"/>
              <a:ext cx="906259" cy="421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9724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73151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5813395" y="124441"/>
            <a:ext cx="6245593" cy="7209808"/>
            <a:chOff x="5813395" y="124441"/>
            <a:chExt cx="6245593" cy="7209808"/>
          </a:xfrm>
        </p:grpSpPr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6647005" y="2354262"/>
              <a:ext cx="1489168" cy="69323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191017" y="2724150"/>
              <a:ext cx="2867971" cy="133509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3373" y="124441"/>
              <a:ext cx="3035177" cy="410465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8644" y="1001712"/>
              <a:ext cx="3079149" cy="408373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5813395" y="2831443"/>
              <a:ext cx="3563938" cy="165907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0974" y="3178032"/>
              <a:ext cx="3266895" cy="4156217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51355" y="4105275"/>
              <a:ext cx="1046428" cy="144938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424683" y="5810253"/>
              <a:ext cx="906259" cy="421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0507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802062"/>
            <a:ext cx="12436475" cy="298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21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019380112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b="15719"/>
          <a:stretch/>
        </p:blipFill>
        <p:spPr>
          <a:xfrm>
            <a:off x="0" y="0"/>
            <a:ext cx="12450726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91159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rgbClr val="0086AC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840497" y="-589732"/>
            <a:ext cx="3035177" cy="41046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905768" y="287539"/>
            <a:ext cx="3079149" cy="40837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35499" y="4678240"/>
            <a:ext cx="1046428" cy="14493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5299633" y="5402933"/>
            <a:ext cx="906259" cy="4218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022693" y="858184"/>
            <a:ext cx="3266895" cy="41562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003349" y="663358"/>
            <a:ext cx="1485637" cy="204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585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/>
          <a:srcRect b="15637"/>
          <a:stretch/>
        </p:blipFill>
        <p:spPr>
          <a:xfrm>
            <a:off x="0" y="0"/>
            <a:ext cx="12436475" cy="69945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1"/>
            <a:ext cx="542751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6611680" y="2724150"/>
            <a:ext cx="2867971" cy="13350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554036" y="124441"/>
            <a:ext cx="3035177" cy="41046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3234058" y="2831443"/>
            <a:ext cx="3563938" cy="1659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371637" y="3178032"/>
            <a:ext cx="3266895" cy="41562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4872018" y="4105275"/>
            <a:ext cx="1046428" cy="14493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6845346" y="5810253"/>
            <a:ext cx="906259" cy="4218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053323" y="5101853"/>
            <a:ext cx="574040" cy="7950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099855" y="5181600"/>
            <a:ext cx="1315288" cy="181446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7"/>
          <a:srcRect l="58055" b="48170"/>
          <a:stretch/>
        </p:blipFill>
        <p:spPr>
          <a:xfrm rot="10800000">
            <a:off x="10877105" y="-1"/>
            <a:ext cx="1559370" cy="2658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389580" y="392114"/>
            <a:ext cx="1192191" cy="1581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103872" y="5900849"/>
            <a:ext cx="805012" cy="37474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5"/>
          <a:srcRect t="38081" r="49995"/>
          <a:stretch/>
        </p:blipFill>
        <p:spPr>
          <a:xfrm>
            <a:off x="11676564" y="-1"/>
            <a:ext cx="759911" cy="119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048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Title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t="15699"/>
          <a:stretch/>
        </p:blipFill>
        <p:spPr>
          <a:xfrm>
            <a:off x="0" y="0"/>
            <a:ext cx="12448674" cy="6994525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0" y="0"/>
            <a:ext cx="5303837" cy="6994525"/>
          </a:xfrm>
          <a:prstGeom prst="rect">
            <a:avLst/>
          </a:prstGeom>
          <a:gradFill flip="none" rotWithShape="1">
            <a:gsLst>
              <a:gs pos="2000">
                <a:srgbClr val="F7F7F5"/>
              </a:gs>
              <a:gs pos="100000">
                <a:srgbClr val="F7F7F5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6019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8574427" y="73210"/>
            <a:ext cx="2048225" cy="9534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87054" y="-1071631"/>
            <a:ext cx="3155178" cy="42669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12454" y="3348934"/>
            <a:ext cx="1330810" cy="17649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793770" y="595396"/>
            <a:ext cx="965093" cy="13367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7466538" y="3770870"/>
            <a:ext cx="882041" cy="4106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931220" y="3401184"/>
            <a:ext cx="192017" cy="2442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114613" y="1010625"/>
            <a:ext cx="906259" cy="4218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860788" y="3590424"/>
            <a:ext cx="340004" cy="4325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>
            <a:lum bright="70000" contrast="-70000"/>
          </a:blip>
          <a:srcRect t="-11976" r="34780" b="1"/>
          <a:stretch/>
        </p:blipFill>
        <p:spPr>
          <a:xfrm>
            <a:off x="11112835" y="2125662"/>
            <a:ext cx="1335840" cy="106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48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8796" r="-226" b="7226"/>
          <a:stretch/>
        </p:blipFill>
        <p:spPr>
          <a:xfrm>
            <a:off x="-43876" y="0"/>
            <a:ext cx="12508591" cy="6987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4546569"/>
            <a:ext cx="6019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9074864" y="4571972"/>
            <a:ext cx="906259" cy="4218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/>
          <a:srcRect t="59490" r="38367"/>
          <a:stretch/>
        </p:blipFill>
        <p:spPr>
          <a:xfrm>
            <a:off x="8361222" y="0"/>
            <a:ext cx="4075254" cy="340771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907006" y="740685"/>
            <a:ext cx="3170463" cy="437371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79685" y="2867704"/>
            <a:ext cx="1046428" cy="14493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143819" y="3592397"/>
            <a:ext cx="906259" cy="421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 rot="21008113">
            <a:off x="9348111" y="3789855"/>
            <a:ext cx="1330810" cy="176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626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Title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5813395" y="124441"/>
            <a:ext cx="6245593" cy="7209808"/>
            <a:chOff x="5813395" y="124441"/>
            <a:chExt cx="6245593" cy="7209808"/>
          </a:xfrm>
        </p:grpSpPr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6647005" y="2354262"/>
              <a:ext cx="1489168" cy="693233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191017" y="2724150"/>
              <a:ext cx="2867971" cy="133509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3373" y="124441"/>
              <a:ext cx="3035177" cy="4104659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8644" y="1001712"/>
              <a:ext cx="3079149" cy="4083737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5813395" y="2831443"/>
              <a:ext cx="3563938" cy="165907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0974" y="3178032"/>
              <a:ext cx="3266895" cy="4156217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51355" y="4105275"/>
              <a:ext cx="1046428" cy="1449387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424683" y="5810253"/>
              <a:ext cx="906259" cy="421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3426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3072531"/>
            <a:ext cx="5486399" cy="849463"/>
          </a:xfrm>
        </p:spPr>
        <p:txBody>
          <a:bodyPr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3612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41315" y="0"/>
            <a:ext cx="6995160" cy="699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244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953921685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118980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467472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1404" y="-2217738"/>
            <a:ext cx="3266895" cy="4156217"/>
          </a:xfrm>
          <a:prstGeom prst="rect">
            <a:avLst/>
          </a:prstGeom>
        </p:spPr>
      </p:pic>
      <p:sp>
        <p:nvSpPr>
          <p:cNvPr id="2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880462" y="258566"/>
            <a:ext cx="1207787" cy="562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653730" y="480872"/>
            <a:ext cx="496504" cy="68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8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598792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" name="Group 82"/>
          <p:cNvGrpSpPr/>
          <p:nvPr userDrawn="1"/>
        </p:nvGrpSpPr>
        <p:grpSpPr>
          <a:xfrm>
            <a:off x="9163050" y="4660900"/>
            <a:ext cx="511175" cy="787400"/>
            <a:chOff x="8189913" y="3194051"/>
            <a:chExt cx="511175" cy="787400"/>
          </a:xfrm>
        </p:grpSpPr>
        <p:sp>
          <p:nvSpPr>
            <p:cNvPr id="84" name="Freeform 65"/>
            <p:cNvSpPr>
              <a:spLocks/>
            </p:cNvSpPr>
            <p:nvPr userDrawn="1"/>
          </p:nvSpPr>
          <p:spPr bwMode="auto">
            <a:xfrm>
              <a:off x="8361363" y="3390901"/>
              <a:ext cx="169863" cy="96838"/>
            </a:xfrm>
            <a:custGeom>
              <a:avLst/>
              <a:gdLst>
                <a:gd name="T0" fmla="*/ 107 w 107"/>
                <a:gd name="T1" fmla="*/ 30 h 61"/>
                <a:gd name="T2" fmla="*/ 53 w 107"/>
                <a:gd name="T3" fmla="*/ 0 h 61"/>
                <a:gd name="T4" fmla="*/ 0 w 107"/>
                <a:gd name="T5" fmla="*/ 30 h 61"/>
                <a:gd name="T6" fmla="*/ 54 w 107"/>
                <a:gd name="T7" fmla="*/ 61 h 61"/>
                <a:gd name="T8" fmla="*/ 107 w 107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61">
                  <a:moveTo>
                    <a:pt x="107" y="30"/>
                  </a:moveTo>
                  <a:lnTo>
                    <a:pt x="53" y="0"/>
                  </a:lnTo>
                  <a:lnTo>
                    <a:pt x="0" y="30"/>
                  </a:lnTo>
                  <a:lnTo>
                    <a:pt x="54" y="61"/>
                  </a:lnTo>
                  <a:lnTo>
                    <a:pt x="107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66"/>
            <p:cNvSpPr>
              <a:spLocks/>
            </p:cNvSpPr>
            <p:nvPr userDrawn="1"/>
          </p:nvSpPr>
          <p:spPr bwMode="auto">
            <a:xfrm>
              <a:off x="8447088" y="3340101"/>
              <a:ext cx="254000" cy="344488"/>
            </a:xfrm>
            <a:custGeom>
              <a:avLst/>
              <a:gdLst>
                <a:gd name="T0" fmla="*/ 0 w 160"/>
                <a:gd name="T1" fmla="*/ 217 h 217"/>
                <a:gd name="T2" fmla="*/ 160 w 160"/>
                <a:gd name="T3" fmla="*/ 124 h 217"/>
                <a:gd name="T4" fmla="*/ 160 w 160"/>
                <a:gd name="T5" fmla="*/ 0 h 217"/>
                <a:gd name="T6" fmla="*/ 0 w 160"/>
                <a:gd name="T7" fmla="*/ 93 h 217"/>
                <a:gd name="T8" fmla="*/ 0 w 160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7">
                  <a:moveTo>
                    <a:pt x="0" y="217"/>
                  </a:moveTo>
                  <a:lnTo>
                    <a:pt x="160" y="124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67"/>
            <p:cNvSpPr>
              <a:spLocks/>
            </p:cNvSpPr>
            <p:nvPr userDrawn="1"/>
          </p:nvSpPr>
          <p:spPr bwMode="auto">
            <a:xfrm>
              <a:off x="8274050" y="3389313"/>
              <a:ext cx="173038" cy="296863"/>
            </a:xfrm>
            <a:custGeom>
              <a:avLst/>
              <a:gdLst>
                <a:gd name="T0" fmla="*/ 109 w 109"/>
                <a:gd name="T1" fmla="*/ 187 h 187"/>
                <a:gd name="T2" fmla="*/ 0 w 109"/>
                <a:gd name="T3" fmla="*/ 124 h 187"/>
                <a:gd name="T4" fmla="*/ 0 w 109"/>
                <a:gd name="T5" fmla="*/ 0 h 187"/>
                <a:gd name="T6" fmla="*/ 109 w 109"/>
                <a:gd name="T7" fmla="*/ 62 h 187"/>
                <a:gd name="T8" fmla="*/ 109 w 109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87">
                  <a:moveTo>
                    <a:pt x="109" y="187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09" y="62"/>
                  </a:lnTo>
                  <a:lnTo>
                    <a:pt x="109" y="187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68"/>
            <p:cNvSpPr>
              <a:spLocks/>
            </p:cNvSpPr>
            <p:nvPr userDrawn="1"/>
          </p:nvSpPr>
          <p:spPr bwMode="auto">
            <a:xfrm>
              <a:off x="8189913" y="3635376"/>
              <a:ext cx="150813" cy="233363"/>
            </a:xfrm>
            <a:custGeom>
              <a:avLst/>
              <a:gdLst>
                <a:gd name="T0" fmla="*/ 52 w 93"/>
                <a:gd name="T1" fmla="*/ 30 h 145"/>
                <a:gd name="T2" fmla="*/ 0 w 93"/>
                <a:gd name="T3" fmla="*/ 0 h 145"/>
                <a:gd name="T4" fmla="*/ 0 w 93"/>
                <a:gd name="T5" fmla="*/ 122 h 145"/>
                <a:gd name="T6" fmla="*/ 20 w 93"/>
                <a:gd name="T7" fmla="*/ 119 h 145"/>
                <a:gd name="T8" fmla="*/ 81 w 93"/>
                <a:gd name="T9" fmla="*/ 145 h 145"/>
                <a:gd name="T10" fmla="*/ 93 w 93"/>
                <a:gd name="T11" fmla="*/ 117 h 145"/>
                <a:gd name="T12" fmla="*/ 52 w 93"/>
                <a:gd name="T13" fmla="*/ 93 h 145"/>
                <a:gd name="T14" fmla="*/ 52 w 93"/>
                <a:gd name="T15" fmla="*/ 3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45">
                  <a:moveTo>
                    <a:pt x="52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7" y="120"/>
                    <a:pt x="13" y="119"/>
                    <a:pt x="20" y="119"/>
                  </a:cubicBezTo>
                  <a:cubicBezTo>
                    <a:pt x="44" y="119"/>
                    <a:pt x="65" y="129"/>
                    <a:pt x="81" y="145"/>
                  </a:cubicBezTo>
                  <a:cubicBezTo>
                    <a:pt x="84" y="135"/>
                    <a:pt x="88" y="125"/>
                    <a:pt x="93" y="117"/>
                  </a:cubicBezTo>
                  <a:cubicBezTo>
                    <a:pt x="52" y="93"/>
                    <a:pt x="52" y="93"/>
                    <a:pt x="52" y="93"/>
                  </a:cubicBezTo>
                  <a:lnTo>
                    <a:pt x="52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69"/>
            <p:cNvSpPr>
              <a:spLocks/>
            </p:cNvSpPr>
            <p:nvPr userDrawn="1"/>
          </p:nvSpPr>
          <p:spPr bwMode="auto">
            <a:xfrm>
              <a:off x="8447088" y="3536951"/>
              <a:ext cx="254000" cy="244475"/>
            </a:xfrm>
            <a:custGeom>
              <a:avLst/>
              <a:gdLst>
                <a:gd name="T0" fmla="*/ 0 w 160"/>
                <a:gd name="T1" fmla="*/ 154 h 154"/>
                <a:gd name="T2" fmla="*/ 160 w 160"/>
                <a:gd name="T3" fmla="*/ 62 h 154"/>
                <a:gd name="T4" fmla="*/ 160 w 160"/>
                <a:gd name="T5" fmla="*/ 0 h 154"/>
                <a:gd name="T6" fmla="*/ 0 w 160"/>
                <a:gd name="T7" fmla="*/ 94 h 154"/>
                <a:gd name="T8" fmla="*/ 0 w 160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54">
                  <a:moveTo>
                    <a:pt x="0" y="154"/>
                  </a:moveTo>
                  <a:lnTo>
                    <a:pt x="160" y="62"/>
                  </a:lnTo>
                  <a:lnTo>
                    <a:pt x="160" y="0"/>
                  </a:lnTo>
                  <a:lnTo>
                    <a:pt x="0" y="94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70"/>
            <p:cNvSpPr>
              <a:spLocks/>
            </p:cNvSpPr>
            <p:nvPr userDrawn="1"/>
          </p:nvSpPr>
          <p:spPr bwMode="auto">
            <a:xfrm>
              <a:off x="8447088" y="3633788"/>
              <a:ext cx="254000" cy="347663"/>
            </a:xfrm>
            <a:custGeom>
              <a:avLst/>
              <a:gdLst>
                <a:gd name="T0" fmla="*/ 0 w 160"/>
                <a:gd name="T1" fmla="*/ 219 h 219"/>
                <a:gd name="T2" fmla="*/ 160 w 160"/>
                <a:gd name="T3" fmla="*/ 125 h 219"/>
                <a:gd name="T4" fmla="*/ 160 w 160"/>
                <a:gd name="T5" fmla="*/ 0 h 219"/>
                <a:gd name="T6" fmla="*/ 0 w 160"/>
                <a:gd name="T7" fmla="*/ 93 h 219"/>
                <a:gd name="T8" fmla="*/ 0 w 160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9">
                  <a:moveTo>
                    <a:pt x="0" y="219"/>
                  </a:moveTo>
                  <a:lnTo>
                    <a:pt x="160" y="125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71"/>
            <p:cNvSpPr>
              <a:spLocks/>
            </p:cNvSpPr>
            <p:nvPr userDrawn="1"/>
          </p:nvSpPr>
          <p:spPr bwMode="auto">
            <a:xfrm>
              <a:off x="8189913" y="3824288"/>
              <a:ext cx="257175" cy="155575"/>
            </a:xfrm>
            <a:custGeom>
              <a:avLst/>
              <a:gdLst>
                <a:gd name="T0" fmla="*/ 158 w 158"/>
                <a:gd name="T1" fmla="*/ 37 h 96"/>
                <a:gd name="T2" fmla="*/ 158 w 158"/>
                <a:gd name="T3" fmla="*/ 37 h 96"/>
                <a:gd name="T4" fmla="*/ 93 w 158"/>
                <a:gd name="T5" fmla="*/ 0 h 96"/>
                <a:gd name="T6" fmla="*/ 81 w 158"/>
                <a:gd name="T7" fmla="*/ 28 h 96"/>
                <a:gd name="T8" fmla="*/ 20 w 158"/>
                <a:gd name="T9" fmla="*/ 2 h 96"/>
                <a:gd name="T10" fmla="*/ 0 w 158"/>
                <a:gd name="T11" fmla="*/ 5 h 96"/>
                <a:gd name="T12" fmla="*/ 0 w 158"/>
                <a:gd name="T13" fmla="*/ 5 h 96"/>
                <a:gd name="T14" fmla="*/ 158 w 158"/>
                <a:gd name="T15" fmla="*/ 96 h 96"/>
                <a:gd name="T16" fmla="*/ 158 w 158"/>
                <a:gd name="T17" fmla="*/ 96 h 96"/>
                <a:gd name="T18" fmla="*/ 158 w 158"/>
                <a:gd name="T19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96">
                  <a:moveTo>
                    <a:pt x="158" y="37"/>
                  </a:moveTo>
                  <a:cubicBezTo>
                    <a:pt x="158" y="37"/>
                    <a:pt x="158" y="37"/>
                    <a:pt x="158" y="37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8" y="8"/>
                    <a:pt x="84" y="18"/>
                    <a:pt x="81" y="28"/>
                  </a:cubicBezTo>
                  <a:cubicBezTo>
                    <a:pt x="65" y="12"/>
                    <a:pt x="44" y="2"/>
                    <a:pt x="20" y="2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96"/>
                    <a:pt x="158" y="96"/>
                    <a:pt x="158" y="96"/>
                  </a:cubicBezTo>
                  <a:lnTo>
                    <a:pt x="158" y="37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72"/>
            <p:cNvSpPr>
              <a:spLocks/>
            </p:cNvSpPr>
            <p:nvPr userDrawn="1"/>
          </p:nvSpPr>
          <p:spPr bwMode="auto">
            <a:xfrm>
              <a:off x="8189913" y="3194051"/>
              <a:ext cx="511175" cy="587375"/>
            </a:xfrm>
            <a:custGeom>
              <a:avLst/>
              <a:gdLst>
                <a:gd name="T0" fmla="*/ 162 w 322"/>
                <a:gd name="T1" fmla="*/ 309 h 370"/>
                <a:gd name="T2" fmla="*/ 162 w 322"/>
                <a:gd name="T3" fmla="*/ 309 h 370"/>
                <a:gd name="T4" fmla="*/ 53 w 322"/>
                <a:gd name="T5" fmla="*/ 247 h 370"/>
                <a:gd name="T6" fmla="*/ 53 w 322"/>
                <a:gd name="T7" fmla="*/ 123 h 370"/>
                <a:gd name="T8" fmla="*/ 162 w 322"/>
                <a:gd name="T9" fmla="*/ 60 h 370"/>
                <a:gd name="T10" fmla="*/ 270 w 322"/>
                <a:gd name="T11" fmla="*/ 123 h 370"/>
                <a:gd name="T12" fmla="*/ 270 w 322"/>
                <a:gd name="T13" fmla="*/ 123 h 370"/>
                <a:gd name="T14" fmla="*/ 322 w 322"/>
                <a:gd name="T15" fmla="*/ 92 h 370"/>
                <a:gd name="T16" fmla="*/ 162 w 322"/>
                <a:gd name="T17" fmla="*/ 0 h 370"/>
                <a:gd name="T18" fmla="*/ 0 w 322"/>
                <a:gd name="T19" fmla="*/ 92 h 370"/>
                <a:gd name="T20" fmla="*/ 0 w 322"/>
                <a:gd name="T21" fmla="*/ 278 h 370"/>
                <a:gd name="T22" fmla="*/ 162 w 322"/>
                <a:gd name="T23" fmla="*/ 370 h 370"/>
                <a:gd name="T24" fmla="*/ 162 w 322"/>
                <a:gd name="T25" fmla="*/ 370 h 370"/>
                <a:gd name="T26" fmla="*/ 162 w 322"/>
                <a:gd name="T27" fmla="*/ 30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" h="370">
                  <a:moveTo>
                    <a:pt x="162" y="309"/>
                  </a:moveTo>
                  <a:lnTo>
                    <a:pt x="162" y="309"/>
                  </a:lnTo>
                  <a:lnTo>
                    <a:pt x="53" y="247"/>
                  </a:lnTo>
                  <a:lnTo>
                    <a:pt x="53" y="123"/>
                  </a:lnTo>
                  <a:lnTo>
                    <a:pt x="162" y="60"/>
                  </a:lnTo>
                  <a:lnTo>
                    <a:pt x="270" y="123"/>
                  </a:lnTo>
                  <a:lnTo>
                    <a:pt x="270" y="123"/>
                  </a:lnTo>
                  <a:lnTo>
                    <a:pt x="322" y="92"/>
                  </a:lnTo>
                  <a:lnTo>
                    <a:pt x="162" y="0"/>
                  </a:lnTo>
                  <a:lnTo>
                    <a:pt x="0" y="92"/>
                  </a:lnTo>
                  <a:lnTo>
                    <a:pt x="0" y="278"/>
                  </a:lnTo>
                  <a:lnTo>
                    <a:pt x="162" y="370"/>
                  </a:lnTo>
                  <a:lnTo>
                    <a:pt x="162" y="370"/>
                  </a:lnTo>
                  <a:lnTo>
                    <a:pt x="162" y="30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2" name="Group 91"/>
          <p:cNvGrpSpPr/>
          <p:nvPr userDrawn="1"/>
        </p:nvGrpSpPr>
        <p:grpSpPr>
          <a:xfrm>
            <a:off x="5543550" y="4829175"/>
            <a:ext cx="458788" cy="709612"/>
            <a:chOff x="4570413" y="3209926"/>
            <a:chExt cx="458788" cy="709612"/>
          </a:xfrm>
        </p:grpSpPr>
        <p:sp>
          <p:nvSpPr>
            <p:cNvPr id="93" name="Freeform 21"/>
            <p:cNvSpPr>
              <a:spLocks/>
            </p:cNvSpPr>
            <p:nvPr userDrawn="1"/>
          </p:nvSpPr>
          <p:spPr bwMode="auto">
            <a:xfrm>
              <a:off x="4721225" y="3386138"/>
              <a:ext cx="153988" cy="88900"/>
            </a:xfrm>
            <a:custGeom>
              <a:avLst/>
              <a:gdLst>
                <a:gd name="T0" fmla="*/ 97 w 97"/>
                <a:gd name="T1" fmla="*/ 28 h 56"/>
                <a:gd name="T2" fmla="*/ 49 w 97"/>
                <a:gd name="T3" fmla="*/ 0 h 56"/>
                <a:gd name="T4" fmla="*/ 0 w 97"/>
                <a:gd name="T5" fmla="*/ 28 h 56"/>
                <a:gd name="T6" fmla="*/ 49 w 97"/>
                <a:gd name="T7" fmla="*/ 56 h 56"/>
                <a:gd name="T8" fmla="*/ 97 w 97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6">
                  <a:moveTo>
                    <a:pt x="97" y="28"/>
                  </a:moveTo>
                  <a:lnTo>
                    <a:pt x="49" y="0"/>
                  </a:lnTo>
                  <a:lnTo>
                    <a:pt x="0" y="28"/>
                  </a:lnTo>
                  <a:lnTo>
                    <a:pt x="49" y="56"/>
                  </a:lnTo>
                  <a:lnTo>
                    <a:pt x="97" y="2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2"/>
            <p:cNvSpPr>
              <a:spLocks/>
            </p:cNvSpPr>
            <p:nvPr userDrawn="1"/>
          </p:nvSpPr>
          <p:spPr bwMode="auto">
            <a:xfrm>
              <a:off x="4799013" y="3341688"/>
              <a:ext cx="230188" cy="311150"/>
            </a:xfrm>
            <a:custGeom>
              <a:avLst/>
              <a:gdLst>
                <a:gd name="T0" fmla="*/ 0 w 145"/>
                <a:gd name="T1" fmla="*/ 196 h 196"/>
                <a:gd name="T2" fmla="*/ 145 w 145"/>
                <a:gd name="T3" fmla="*/ 111 h 196"/>
                <a:gd name="T4" fmla="*/ 145 w 145"/>
                <a:gd name="T5" fmla="*/ 0 h 196"/>
                <a:gd name="T6" fmla="*/ 0 w 145"/>
                <a:gd name="T7" fmla="*/ 84 h 196"/>
                <a:gd name="T8" fmla="*/ 0 w 145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6">
                  <a:moveTo>
                    <a:pt x="0" y="196"/>
                  </a:moveTo>
                  <a:lnTo>
                    <a:pt x="145" y="111"/>
                  </a:lnTo>
                  <a:lnTo>
                    <a:pt x="145" y="0"/>
                  </a:lnTo>
                  <a:lnTo>
                    <a:pt x="0" y="84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3"/>
            <p:cNvSpPr>
              <a:spLocks/>
            </p:cNvSpPr>
            <p:nvPr userDrawn="1"/>
          </p:nvSpPr>
          <p:spPr bwMode="auto">
            <a:xfrm>
              <a:off x="4645025" y="3386138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6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6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4"/>
            <p:cNvSpPr>
              <a:spLocks/>
            </p:cNvSpPr>
            <p:nvPr userDrawn="1"/>
          </p:nvSpPr>
          <p:spPr bwMode="auto">
            <a:xfrm>
              <a:off x="4570413" y="3606801"/>
              <a:ext cx="134938" cy="212725"/>
            </a:xfrm>
            <a:custGeom>
              <a:avLst/>
              <a:gdLst>
                <a:gd name="T0" fmla="*/ 46 w 84"/>
                <a:gd name="T1" fmla="*/ 27 h 131"/>
                <a:gd name="T2" fmla="*/ 0 w 84"/>
                <a:gd name="T3" fmla="*/ 0 h 131"/>
                <a:gd name="T4" fmla="*/ 0 w 84"/>
                <a:gd name="T5" fmla="*/ 110 h 131"/>
                <a:gd name="T6" fmla="*/ 17 w 84"/>
                <a:gd name="T7" fmla="*/ 108 h 131"/>
                <a:gd name="T8" fmla="*/ 72 w 84"/>
                <a:gd name="T9" fmla="*/ 131 h 131"/>
                <a:gd name="T10" fmla="*/ 84 w 84"/>
                <a:gd name="T11" fmla="*/ 105 h 131"/>
                <a:gd name="T12" fmla="*/ 46 w 84"/>
                <a:gd name="T13" fmla="*/ 84 h 131"/>
                <a:gd name="T14" fmla="*/ 46 w 84"/>
                <a:gd name="T15" fmla="*/ 2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31">
                  <a:moveTo>
                    <a:pt x="46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5" y="108"/>
                    <a:pt x="11" y="108"/>
                    <a:pt x="17" y="108"/>
                  </a:cubicBezTo>
                  <a:cubicBezTo>
                    <a:pt x="39" y="108"/>
                    <a:pt x="58" y="117"/>
                    <a:pt x="72" y="131"/>
                  </a:cubicBezTo>
                  <a:cubicBezTo>
                    <a:pt x="75" y="122"/>
                    <a:pt x="79" y="113"/>
                    <a:pt x="84" y="105"/>
                  </a:cubicBezTo>
                  <a:cubicBezTo>
                    <a:pt x="46" y="84"/>
                    <a:pt x="46" y="84"/>
                    <a:pt x="46" y="84"/>
                  </a:cubicBezTo>
                  <a:lnTo>
                    <a:pt x="4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5"/>
            <p:cNvSpPr>
              <a:spLocks/>
            </p:cNvSpPr>
            <p:nvPr userDrawn="1"/>
          </p:nvSpPr>
          <p:spPr bwMode="auto">
            <a:xfrm>
              <a:off x="4799013" y="3517901"/>
              <a:ext cx="230188" cy="222250"/>
            </a:xfrm>
            <a:custGeom>
              <a:avLst/>
              <a:gdLst>
                <a:gd name="T0" fmla="*/ 0 w 145"/>
                <a:gd name="T1" fmla="*/ 140 h 140"/>
                <a:gd name="T2" fmla="*/ 145 w 145"/>
                <a:gd name="T3" fmla="*/ 56 h 140"/>
                <a:gd name="T4" fmla="*/ 145 w 145"/>
                <a:gd name="T5" fmla="*/ 0 h 140"/>
                <a:gd name="T6" fmla="*/ 0 w 145"/>
                <a:gd name="T7" fmla="*/ 86 h 140"/>
                <a:gd name="T8" fmla="*/ 0 w 145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0">
                  <a:moveTo>
                    <a:pt x="0" y="140"/>
                  </a:moveTo>
                  <a:lnTo>
                    <a:pt x="145" y="56"/>
                  </a:lnTo>
                  <a:lnTo>
                    <a:pt x="145" y="0"/>
                  </a:lnTo>
                  <a:lnTo>
                    <a:pt x="0" y="86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6"/>
            <p:cNvSpPr>
              <a:spLocks/>
            </p:cNvSpPr>
            <p:nvPr userDrawn="1"/>
          </p:nvSpPr>
          <p:spPr bwMode="auto">
            <a:xfrm>
              <a:off x="4799013" y="3605213"/>
              <a:ext cx="230188" cy="314325"/>
            </a:xfrm>
            <a:custGeom>
              <a:avLst/>
              <a:gdLst>
                <a:gd name="T0" fmla="*/ 0 w 145"/>
                <a:gd name="T1" fmla="*/ 198 h 198"/>
                <a:gd name="T2" fmla="*/ 145 w 145"/>
                <a:gd name="T3" fmla="*/ 113 h 198"/>
                <a:gd name="T4" fmla="*/ 145 w 145"/>
                <a:gd name="T5" fmla="*/ 0 h 198"/>
                <a:gd name="T6" fmla="*/ 0 w 145"/>
                <a:gd name="T7" fmla="*/ 85 h 198"/>
                <a:gd name="T8" fmla="*/ 0 w 145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8">
                  <a:moveTo>
                    <a:pt x="0" y="198"/>
                  </a:moveTo>
                  <a:lnTo>
                    <a:pt x="145" y="113"/>
                  </a:lnTo>
                  <a:lnTo>
                    <a:pt x="145" y="0"/>
                  </a:lnTo>
                  <a:lnTo>
                    <a:pt x="0" y="85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7"/>
            <p:cNvSpPr>
              <a:spLocks/>
            </p:cNvSpPr>
            <p:nvPr userDrawn="1"/>
          </p:nvSpPr>
          <p:spPr bwMode="auto">
            <a:xfrm>
              <a:off x="4570413" y="3776663"/>
              <a:ext cx="228600" cy="142875"/>
            </a:xfrm>
            <a:custGeom>
              <a:avLst/>
              <a:gdLst>
                <a:gd name="T0" fmla="*/ 142 w 142"/>
                <a:gd name="T1" fmla="*/ 34 h 88"/>
                <a:gd name="T2" fmla="*/ 142 w 142"/>
                <a:gd name="T3" fmla="*/ 34 h 88"/>
                <a:gd name="T4" fmla="*/ 84 w 142"/>
                <a:gd name="T5" fmla="*/ 0 h 88"/>
                <a:gd name="T6" fmla="*/ 72 w 142"/>
                <a:gd name="T7" fmla="*/ 26 h 88"/>
                <a:gd name="T8" fmla="*/ 17 w 142"/>
                <a:gd name="T9" fmla="*/ 3 h 88"/>
                <a:gd name="T10" fmla="*/ 0 w 142"/>
                <a:gd name="T11" fmla="*/ 5 h 88"/>
                <a:gd name="T12" fmla="*/ 0 w 142"/>
                <a:gd name="T13" fmla="*/ 5 h 88"/>
                <a:gd name="T14" fmla="*/ 142 w 142"/>
                <a:gd name="T15" fmla="*/ 88 h 88"/>
                <a:gd name="T16" fmla="*/ 142 w 142"/>
                <a:gd name="T17" fmla="*/ 88 h 88"/>
                <a:gd name="T18" fmla="*/ 142 w 142"/>
                <a:gd name="T19" fmla="*/ 3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88">
                  <a:moveTo>
                    <a:pt x="142" y="34"/>
                  </a:moveTo>
                  <a:cubicBezTo>
                    <a:pt x="142" y="34"/>
                    <a:pt x="142" y="34"/>
                    <a:pt x="142" y="34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9" y="8"/>
                    <a:pt x="75" y="17"/>
                    <a:pt x="72" y="26"/>
                  </a:cubicBezTo>
                  <a:cubicBezTo>
                    <a:pt x="58" y="12"/>
                    <a:pt x="39" y="3"/>
                    <a:pt x="17" y="3"/>
                  </a:cubicBezTo>
                  <a:cubicBezTo>
                    <a:pt x="11" y="3"/>
                    <a:pt x="5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lnTo>
                    <a:pt x="142" y="34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28"/>
            <p:cNvSpPr>
              <a:spLocks/>
            </p:cNvSpPr>
            <p:nvPr userDrawn="1"/>
          </p:nvSpPr>
          <p:spPr bwMode="auto">
            <a:xfrm>
              <a:off x="4570413" y="3209926"/>
              <a:ext cx="458788" cy="530225"/>
            </a:xfrm>
            <a:custGeom>
              <a:avLst/>
              <a:gdLst>
                <a:gd name="T0" fmla="*/ 144 w 289"/>
                <a:gd name="T1" fmla="*/ 279 h 334"/>
                <a:gd name="T2" fmla="*/ 144 w 289"/>
                <a:gd name="T3" fmla="*/ 279 h 334"/>
                <a:gd name="T4" fmla="*/ 47 w 289"/>
                <a:gd name="T5" fmla="*/ 223 h 334"/>
                <a:gd name="T6" fmla="*/ 47 w 289"/>
                <a:gd name="T7" fmla="*/ 110 h 334"/>
                <a:gd name="T8" fmla="*/ 144 w 289"/>
                <a:gd name="T9" fmla="*/ 54 h 334"/>
                <a:gd name="T10" fmla="*/ 242 w 289"/>
                <a:gd name="T11" fmla="*/ 110 h 334"/>
                <a:gd name="T12" fmla="*/ 242 w 289"/>
                <a:gd name="T13" fmla="*/ 111 h 334"/>
                <a:gd name="T14" fmla="*/ 289 w 289"/>
                <a:gd name="T15" fmla="*/ 83 h 334"/>
                <a:gd name="T16" fmla="*/ 144 w 289"/>
                <a:gd name="T17" fmla="*/ 0 h 334"/>
                <a:gd name="T18" fmla="*/ 0 w 289"/>
                <a:gd name="T19" fmla="*/ 83 h 334"/>
                <a:gd name="T20" fmla="*/ 0 w 289"/>
                <a:gd name="T21" fmla="*/ 250 h 334"/>
                <a:gd name="T22" fmla="*/ 144 w 289"/>
                <a:gd name="T23" fmla="*/ 334 h 334"/>
                <a:gd name="T24" fmla="*/ 144 w 289"/>
                <a:gd name="T25" fmla="*/ 334 h 334"/>
                <a:gd name="T26" fmla="*/ 144 w 289"/>
                <a:gd name="T27" fmla="*/ 27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34">
                  <a:moveTo>
                    <a:pt x="144" y="279"/>
                  </a:moveTo>
                  <a:lnTo>
                    <a:pt x="144" y="279"/>
                  </a:lnTo>
                  <a:lnTo>
                    <a:pt x="47" y="223"/>
                  </a:lnTo>
                  <a:lnTo>
                    <a:pt x="47" y="110"/>
                  </a:lnTo>
                  <a:lnTo>
                    <a:pt x="144" y="54"/>
                  </a:lnTo>
                  <a:lnTo>
                    <a:pt x="242" y="110"/>
                  </a:lnTo>
                  <a:lnTo>
                    <a:pt x="242" y="111"/>
                  </a:lnTo>
                  <a:lnTo>
                    <a:pt x="289" y="83"/>
                  </a:lnTo>
                  <a:lnTo>
                    <a:pt x="144" y="0"/>
                  </a:lnTo>
                  <a:lnTo>
                    <a:pt x="0" y="83"/>
                  </a:lnTo>
                  <a:lnTo>
                    <a:pt x="0" y="250"/>
                  </a:lnTo>
                  <a:lnTo>
                    <a:pt x="144" y="334"/>
                  </a:lnTo>
                  <a:lnTo>
                    <a:pt x="144" y="334"/>
                  </a:lnTo>
                  <a:lnTo>
                    <a:pt x="144" y="2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1" name="Freeform 6"/>
          <p:cNvSpPr>
            <a:spLocks/>
          </p:cNvSpPr>
          <p:nvPr userDrawn="1"/>
        </p:nvSpPr>
        <p:spPr bwMode="auto">
          <a:xfrm>
            <a:off x="9418637" y="2273301"/>
            <a:ext cx="2049463" cy="823913"/>
          </a:xfrm>
          <a:custGeom>
            <a:avLst/>
            <a:gdLst>
              <a:gd name="T0" fmla="*/ 1131 w 1266"/>
              <a:gd name="T1" fmla="*/ 241 h 510"/>
              <a:gd name="T2" fmla="*/ 1108 w 1266"/>
              <a:gd name="T3" fmla="*/ 241 h 510"/>
              <a:gd name="T4" fmla="*/ 853 w 1266"/>
              <a:gd name="T5" fmla="*/ 0 h 510"/>
              <a:gd name="T6" fmla="*/ 605 w 1266"/>
              <a:gd name="T7" fmla="*/ 188 h 510"/>
              <a:gd name="T8" fmla="*/ 469 w 1266"/>
              <a:gd name="T9" fmla="*/ 131 h 510"/>
              <a:gd name="T10" fmla="*/ 280 w 1266"/>
              <a:gd name="T11" fmla="*/ 303 h 510"/>
              <a:gd name="T12" fmla="*/ 192 w 1266"/>
              <a:gd name="T13" fmla="*/ 344 h 510"/>
              <a:gd name="T14" fmla="*/ 107 w 1266"/>
              <a:gd name="T15" fmla="*/ 300 h 510"/>
              <a:gd name="T16" fmla="*/ 0 w 1266"/>
              <a:gd name="T17" fmla="*/ 404 h 510"/>
              <a:gd name="T18" fmla="*/ 107 w 1266"/>
              <a:gd name="T19" fmla="*/ 510 h 510"/>
              <a:gd name="T20" fmla="*/ 135 w 1266"/>
              <a:gd name="T21" fmla="*/ 510 h 510"/>
              <a:gd name="T22" fmla="*/ 482 w 1266"/>
              <a:gd name="T23" fmla="*/ 510 h 510"/>
              <a:gd name="T24" fmla="*/ 674 w 1266"/>
              <a:gd name="T25" fmla="*/ 510 h 510"/>
              <a:gd name="T26" fmla="*/ 1140 w 1266"/>
              <a:gd name="T27" fmla="*/ 510 h 510"/>
              <a:gd name="T28" fmla="*/ 1140 w 1266"/>
              <a:gd name="T29" fmla="*/ 510 h 510"/>
              <a:gd name="T30" fmla="*/ 1266 w 1266"/>
              <a:gd name="T31" fmla="*/ 375 h 510"/>
              <a:gd name="T32" fmla="*/ 1131 w 1266"/>
              <a:gd name="T33" fmla="*/ 241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66" h="510">
                <a:moveTo>
                  <a:pt x="1131" y="241"/>
                </a:moveTo>
                <a:cubicBezTo>
                  <a:pt x="1124" y="241"/>
                  <a:pt x="1118" y="241"/>
                  <a:pt x="1108" y="241"/>
                </a:cubicBezTo>
                <a:cubicBezTo>
                  <a:pt x="1102" y="106"/>
                  <a:pt x="992" y="0"/>
                  <a:pt x="853" y="0"/>
                </a:cubicBezTo>
                <a:cubicBezTo>
                  <a:pt x="734" y="0"/>
                  <a:pt x="636" y="81"/>
                  <a:pt x="605" y="188"/>
                </a:cubicBezTo>
                <a:cubicBezTo>
                  <a:pt x="570" y="153"/>
                  <a:pt x="523" y="131"/>
                  <a:pt x="469" y="131"/>
                </a:cubicBezTo>
                <a:cubicBezTo>
                  <a:pt x="372" y="131"/>
                  <a:pt x="290" y="206"/>
                  <a:pt x="280" y="303"/>
                </a:cubicBezTo>
                <a:cubicBezTo>
                  <a:pt x="249" y="307"/>
                  <a:pt x="217" y="322"/>
                  <a:pt x="192" y="344"/>
                </a:cubicBezTo>
                <a:cubicBezTo>
                  <a:pt x="173" y="316"/>
                  <a:pt x="142" y="300"/>
                  <a:pt x="107" y="300"/>
                </a:cubicBezTo>
                <a:cubicBezTo>
                  <a:pt x="47" y="300"/>
                  <a:pt x="0" y="347"/>
                  <a:pt x="0" y="404"/>
                </a:cubicBezTo>
                <a:cubicBezTo>
                  <a:pt x="0" y="463"/>
                  <a:pt x="47" y="510"/>
                  <a:pt x="107" y="510"/>
                </a:cubicBezTo>
                <a:cubicBezTo>
                  <a:pt x="135" y="510"/>
                  <a:pt x="135" y="510"/>
                  <a:pt x="135" y="510"/>
                </a:cubicBezTo>
                <a:cubicBezTo>
                  <a:pt x="482" y="510"/>
                  <a:pt x="482" y="510"/>
                  <a:pt x="482" y="510"/>
                </a:cubicBezTo>
                <a:cubicBezTo>
                  <a:pt x="674" y="510"/>
                  <a:pt x="674" y="510"/>
                  <a:pt x="674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209" y="504"/>
                  <a:pt x="1266" y="447"/>
                  <a:pt x="1266" y="375"/>
                </a:cubicBezTo>
                <a:cubicBezTo>
                  <a:pt x="1266" y="300"/>
                  <a:pt x="1206" y="241"/>
                  <a:pt x="1131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2" name="Group 101"/>
          <p:cNvGrpSpPr/>
          <p:nvPr userDrawn="1"/>
        </p:nvGrpSpPr>
        <p:grpSpPr>
          <a:xfrm>
            <a:off x="1024729" y="2354262"/>
            <a:ext cx="3387726" cy="446088"/>
            <a:chOff x="1092200" y="1960563"/>
            <a:chExt cx="3387726" cy="446088"/>
          </a:xfrm>
        </p:grpSpPr>
        <p:sp>
          <p:nvSpPr>
            <p:cNvPr id="103" name="Freeform 33"/>
            <p:cNvSpPr>
              <a:spLocks/>
            </p:cNvSpPr>
            <p:nvPr userDrawn="1"/>
          </p:nvSpPr>
          <p:spPr bwMode="auto">
            <a:xfrm>
              <a:off x="1092200" y="1981201"/>
              <a:ext cx="344488" cy="317500"/>
            </a:xfrm>
            <a:custGeom>
              <a:avLst/>
              <a:gdLst>
                <a:gd name="T0" fmla="*/ 181 w 213"/>
                <a:gd name="T1" fmla="*/ 197 h 197"/>
                <a:gd name="T2" fmla="*/ 181 w 213"/>
                <a:gd name="T3" fmla="*/ 72 h 197"/>
                <a:gd name="T4" fmla="*/ 182 w 213"/>
                <a:gd name="T5" fmla="*/ 29 h 197"/>
                <a:gd name="T6" fmla="*/ 182 w 213"/>
                <a:gd name="T7" fmla="*/ 29 h 197"/>
                <a:gd name="T8" fmla="*/ 176 w 213"/>
                <a:gd name="T9" fmla="*/ 51 h 197"/>
                <a:gd name="T10" fmla="*/ 117 w 213"/>
                <a:gd name="T11" fmla="*/ 197 h 197"/>
                <a:gd name="T12" fmla="*/ 95 w 213"/>
                <a:gd name="T13" fmla="*/ 197 h 197"/>
                <a:gd name="T14" fmla="*/ 35 w 213"/>
                <a:gd name="T15" fmla="*/ 53 h 197"/>
                <a:gd name="T16" fmla="*/ 30 w 213"/>
                <a:gd name="T17" fmla="*/ 29 h 197"/>
                <a:gd name="T18" fmla="*/ 29 w 213"/>
                <a:gd name="T19" fmla="*/ 29 h 197"/>
                <a:gd name="T20" fmla="*/ 30 w 213"/>
                <a:gd name="T21" fmla="*/ 49 h 197"/>
                <a:gd name="T22" fmla="*/ 30 w 213"/>
                <a:gd name="T23" fmla="*/ 76 h 197"/>
                <a:gd name="T24" fmla="*/ 30 w 213"/>
                <a:gd name="T25" fmla="*/ 197 h 197"/>
                <a:gd name="T26" fmla="*/ 0 w 213"/>
                <a:gd name="T27" fmla="*/ 197 h 197"/>
                <a:gd name="T28" fmla="*/ 0 w 213"/>
                <a:gd name="T29" fmla="*/ 0 h 197"/>
                <a:gd name="T30" fmla="*/ 47 w 213"/>
                <a:gd name="T31" fmla="*/ 0 h 197"/>
                <a:gd name="T32" fmla="*/ 97 w 213"/>
                <a:gd name="T33" fmla="*/ 124 h 197"/>
                <a:gd name="T34" fmla="*/ 106 w 213"/>
                <a:gd name="T35" fmla="*/ 152 h 197"/>
                <a:gd name="T36" fmla="*/ 106 w 213"/>
                <a:gd name="T37" fmla="*/ 152 h 197"/>
                <a:gd name="T38" fmla="*/ 117 w 213"/>
                <a:gd name="T39" fmla="*/ 124 h 197"/>
                <a:gd name="T40" fmla="*/ 168 w 213"/>
                <a:gd name="T41" fmla="*/ 0 h 197"/>
                <a:gd name="T42" fmla="*/ 213 w 213"/>
                <a:gd name="T43" fmla="*/ 0 h 197"/>
                <a:gd name="T44" fmla="*/ 213 w 213"/>
                <a:gd name="T45" fmla="*/ 197 h 197"/>
                <a:gd name="T46" fmla="*/ 181 w 213"/>
                <a:gd name="T4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3" h="197">
                  <a:moveTo>
                    <a:pt x="181" y="197"/>
                  </a:moveTo>
                  <a:cubicBezTo>
                    <a:pt x="181" y="72"/>
                    <a:pt x="181" y="72"/>
                    <a:pt x="181" y="72"/>
                  </a:cubicBezTo>
                  <a:cubicBezTo>
                    <a:pt x="181" y="62"/>
                    <a:pt x="181" y="48"/>
                    <a:pt x="182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0" y="39"/>
                    <a:pt x="178" y="47"/>
                    <a:pt x="176" y="51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95" y="197"/>
                    <a:pt x="95" y="197"/>
                    <a:pt x="95" y="197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48"/>
                    <a:pt x="32" y="40"/>
                    <a:pt x="30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32"/>
                    <a:pt x="29" y="38"/>
                    <a:pt x="30" y="49"/>
                  </a:cubicBezTo>
                  <a:cubicBezTo>
                    <a:pt x="30" y="59"/>
                    <a:pt x="30" y="68"/>
                    <a:pt x="30" y="76"/>
                  </a:cubicBezTo>
                  <a:cubicBezTo>
                    <a:pt x="30" y="197"/>
                    <a:pt x="30" y="197"/>
                    <a:pt x="30" y="19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101" y="136"/>
                    <a:pt x="104" y="146"/>
                    <a:pt x="106" y="152"/>
                  </a:cubicBezTo>
                  <a:cubicBezTo>
                    <a:pt x="106" y="152"/>
                    <a:pt x="106" y="152"/>
                    <a:pt x="106" y="152"/>
                  </a:cubicBezTo>
                  <a:cubicBezTo>
                    <a:pt x="117" y="124"/>
                    <a:pt x="117" y="124"/>
                    <a:pt x="117" y="124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13" y="197"/>
                    <a:pt x="213" y="197"/>
                    <a:pt x="213" y="197"/>
                  </a:cubicBezTo>
                  <a:lnTo>
                    <a:pt x="181" y="1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34"/>
            <p:cNvSpPr>
              <a:spLocks noEditPoints="1"/>
            </p:cNvSpPr>
            <p:nvPr userDrawn="1"/>
          </p:nvSpPr>
          <p:spPr bwMode="auto">
            <a:xfrm>
              <a:off x="1495425" y="2066926"/>
              <a:ext cx="233363" cy="236538"/>
            </a:xfrm>
            <a:custGeom>
              <a:avLst/>
              <a:gdLst>
                <a:gd name="T0" fmla="*/ 145 w 145"/>
                <a:gd name="T1" fmla="*/ 72 h 147"/>
                <a:gd name="T2" fmla="*/ 125 w 145"/>
                <a:gd name="T3" fmla="*/ 127 h 147"/>
                <a:gd name="T4" fmla="*/ 71 w 145"/>
                <a:gd name="T5" fmla="*/ 147 h 147"/>
                <a:gd name="T6" fmla="*/ 19 w 145"/>
                <a:gd name="T7" fmla="*/ 128 h 147"/>
                <a:gd name="T8" fmla="*/ 0 w 145"/>
                <a:gd name="T9" fmla="*/ 75 h 147"/>
                <a:gd name="T10" fmla="*/ 20 w 145"/>
                <a:gd name="T11" fmla="*/ 20 h 147"/>
                <a:gd name="T12" fmla="*/ 75 w 145"/>
                <a:gd name="T13" fmla="*/ 0 h 147"/>
                <a:gd name="T14" fmla="*/ 126 w 145"/>
                <a:gd name="T15" fmla="*/ 19 h 147"/>
                <a:gd name="T16" fmla="*/ 145 w 145"/>
                <a:gd name="T17" fmla="*/ 72 h 147"/>
                <a:gd name="T18" fmla="*/ 112 w 145"/>
                <a:gd name="T19" fmla="*/ 73 h 147"/>
                <a:gd name="T20" fmla="*/ 101 w 145"/>
                <a:gd name="T21" fmla="*/ 38 h 147"/>
                <a:gd name="T22" fmla="*/ 73 w 145"/>
                <a:gd name="T23" fmla="*/ 26 h 147"/>
                <a:gd name="T24" fmla="*/ 44 w 145"/>
                <a:gd name="T25" fmla="*/ 39 h 147"/>
                <a:gd name="T26" fmla="*/ 33 w 145"/>
                <a:gd name="T27" fmla="*/ 74 h 147"/>
                <a:gd name="T28" fmla="*/ 44 w 145"/>
                <a:gd name="T29" fmla="*/ 109 h 147"/>
                <a:gd name="T30" fmla="*/ 73 w 145"/>
                <a:gd name="T31" fmla="*/ 121 h 147"/>
                <a:gd name="T32" fmla="*/ 102 w 145"/>
                <a:gd name="T33" fmla="*/ 109 h 147"/>
                <a:gd name="T34" fmla="*/ 112 w 145"/>
                <a:gd name="T35" fmla="*/ 7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7">
                  <a:moveTo>
                    <a:pt x="145" y="72"/>
                  </a:moveTo>
                  <a:cubicBezTo>
                    <a:pt x="145" y="95"/>
                    <a:pt x="138" y="113"/>
                    <a:pt x="125" y="127"/>
                  </a:cubicBezTo>
                  <a:cubicBezTo>
                    <a:pt x="112" y="141"/>
                    <a:pt x="94" y="147"/>
                    <a:pt x="71" y="147"/>
                  </a:cubicBezTo>
                  <a:cubicBezTo>
                    <a:pt x="50" y="147"/>
                    <a:pt x="32" y="141"/>
                    <a:pt x="19" y="128"/>
                  </a:cubicBezTo>
                  <a:cubicBezTo>
                    <a:pt x="7" y="115"/>
                    <a:pt x="0" y="97"/>
                    <a:pt x="0" y="75"/>
                  </a:cubicBezTo>
                  <a:cubicBezTo>
                    <a:pt x="0" y="52"/>
                    <a:pt x="7" y="34"/>
                    <a:pt x="20" y="20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6"/>
                    <a:pt x="126" y="19"/>
                  </a:cubicBezTo>
                  <a:cubicBezTo>
                    <a:pt x="139" y="32"/>
                    <a:pt x="145" y="50"/>
                    <a:pt x="145" y="72"/>
                  </a:cubicBezTo>
                  <a:close/>
                  <a:moveTo>
                    <a:pt x="112" y="73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0"/>
                    <a:pt x="44" y="39"/>
                  </a:cubicBezTo>
                  <a:cubicBezTo>
                    <a:pt x="37" y="47"/>
                    <a:pt x="33" y="59"/>
                    <a:pt x="33" y="74"/>
                  </a:cubicBezTo>
                  <a:cubicBezTo>
                    <a:pt x="33" y="89"/>
                    <a:pt x="37" y="101"/>
                    <a:pt x="44" y="109"/>
                  </a:cubicBezTo>
                  <a:cubicBezTo>
                    <a:pt x="51" y="117"/>
                    <a:pt x="61" y="121"/>
                    <a:pt x="73" y="121"/>
                  </a:cubicBezTo>
                  <a:cubicBezTo>
                    <a:pt x="86" y="121"/>
                    <a:pt x="95" y="117"/>
                    <a:pt x="102" y="109"/>
                  </a:cubicBezTo>
                  <a:cubicBezTo>
                    <a:pt x="108" y="101"/>
                    <a:pt x="112" y="89"/>
                    <a:pt x="112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35"/>
            <p:cNvSpPr>
              <a:spLocks noEditPoints="1"/>
            </p:cNvSpPr>
            <p:nvPr userDrawn="1"/>
          </p:nvSpPr>
          <p:spPr bwMode="auto">
            <a:xfrm>
              <a:off x="1765300" y="1962151"/>
              <a:ext cx="222250" cy="341313"/>
            </a:xfrm>
            <a:custGeom>
              <a:avLst/>
              <a:gdLst>
                <a:gd name="T0" fmla="*/ 105 w 137"/>
                <a:gd name="T1" fmla="*/ 208 h 211"/>
                <a:gd name="T2" fmla="*/ 105 w 137"/>
                <a:gd name="T3" fmla="*/ 186 h 211"/>
                <a:gd name="T4" fmla="*/ 105 w 137"/>
                <a:gd name="T5" fmla="*/ 186 h 211"/>
                <a:gd name="T6" fmla="*/ 58 w 137"/>
                <a:gd name="T7" fmla="*/ 211 h 211"/>
                <a:gd name="T8" fmla="*/ 16 w 137"/>
                <a:gd name="T9" fmla="*/ 192 h 211"/>
                <a:gd name="T10" fmla="*/ 0 w 137"/>
                <a:gd name="T11" fmla="*/ 141 h 211"/>
                <a:gd name="T12" fmla="*/ 18 w 137"/>
                <a:gd name="T13" fmla="*/ 85 h 211"/>
                <a:gd name="T14" fmla="*/ 65 w 137"/>
                <a:gd name="T15" fmla="*/ 64 h 211"/>
                <a:gd name="T16" fmla="*/ 88 w 137"/>
                <a:gd name="T17" fmla="*/ 69 h 211"/>
                <a:gd name="T18" fmla="*/ 105 w 137"/>
                <a:gd name="T19" fmla="*/ 85 h 211"/>
                <a:gd name="T20" fmla="*/ 105 w 137"/>
                <a:gd name="T21" fmla="*/ 85 h 211"/>
                <a:gd name="T22" fmla="*/ 105 w 137"/>
                <a:gd name="T23" fmla="*/ 0 h 211"/>
                <a:gd name="T24" fmla="*/ 137 w 137"/>
                <a:gd name="T25" fmla="*/ 0 h 211"/>
                <a:gd name="T26" fmla="*/ 137 w 137"/>
                <a:gd name="T27" fmla="*/ 208 h 211"/>
                <a:gd name="T28" fmla="*/ 105 w 137"/>
                <a:gd name="T29" fmla="*/ 208 h 211"/>
                <a:gd name="T30" fmla="*/ 105 w 137"/>
                <a:gd name="T31" fmla="*/ 126 h 211"/>
                <a:gd name="T32" fmla="*/ 95 w 137"/>
                <a:gd name="T33" fmla="*/ 100 h 211"/>
                <a:gd name="T34" fmla="*/ 71 w 137"/>
                <a:gd name="T35" fmla="*/ 90 h 211"/>
                <a:gd name="T36" fmla="*/ 43 w 137"/>
                <a:gd name="T37" fmla="*/ 103 h 211"/>
                <a:gd name="T38" fmla="*/ 33 w 137"/>
                <a:gd name="T39" fmla="*/ 140 h 211"/>
                <a:gd name="T40" fmla="*/ 43 w 137"/>
                <a:gd name="T41" fmla="*/ 173 h 211"/>
                <a:gd name="T42" fmla="*/ 69 w 137"/>
                <a:gd name="T43" fmla="*/ 185 h 211"/>
                <a:gd name="T44" fmla="*/ 95 w 137"/>
                <a:gd name="T45" fmla="*/ 173 h 211"/>
                <a:gd name="T46" fmla="*/ 105 w 137"/>
                <a:gd name="T47" fmla="*/ 142 h 211"/>
                <a:gd name="T48" fmla="*/ 105 w 137"/>
                <a:gd name="T49" fmla="*/ 126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211">
                  <a:moveTo>
                    <a:pt x="105" y="208"/>
                  </a:moveTo>
                  <a:cubicBezTo>
                    <a:pt x="105" y="186"/>
                    <a:pt x="105" y="186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95" y="203"/>
                    <a:pt x="79" y="211"/>
                    <a:pt x="58" y="211"/>
                  </a:cubicBezTo>
                  <a:cubicBezTo>
                    <a:pt x="41" y="211"/>
                    <a:pt x="27" y="205"/>
                    <a:pt x="16" y="192"/>
                  </a:cubicBezTo>
                  <a:cubicBezTo>
                    <a:pt x="5" y="180"/>
                    <a:pt x="0" y="163"/>
                    <a:pt x="0" y="141"/>
                  </a:cubicBezTo>
                  <a:cubicBezTo>
                    <a:pt x="0" y="118"/>
                    <a:pt x="6" y="99"/>
                    <a:pt x="18" y="85"/>
                  </a:cubicBezTo>
                  <a:cubicBezTo>
                    <a:pt x="29" y="71"/>
                    <a:pt x="45" y="64"/>
                    <a:pt x="65" y="64"/>
                  </a:cubicBezTo>
                  <a:cubicBezTo>
                    <a:pt x="74" y="64"/>
                    <a:pt x="81" y="66"/>
                    <a:pt x="88" y="69"/>
                  </a:cubicBezTo>
                  <a:cubicBezTo>
                    <a:pt x="95" y="73"/>
                    <a:pt x="101" y="78"/>
                    <a:pt x="105" y="85"/>
                  </a:cubicBezTo>
                  <a:cubicBezTo>
                    <a:pt x="105" y="85"/>
                    <a:pt x="105" y="85"/>
                    <a:pt x="105" y="85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7" y="208"/>
                    <a:pt x="137" y="208"/>
                    <a:pt x="137" y="208"/>
                  </a:cubicBezTo>
                  <a:lnTo>
                    <a:pt x="105" y="208"/>
                  </a:lnTo>
                  <a:close/>
                  <a:moveTo>
                    <a:pt x="105" y="126"/>
                  </a:moveTo>
                  <a:cubicBezTo>
                    <a:pt x="105" y="116"/>
                    <a:pt x="102" y="107"/>
                    <a:pt x="95" y="100"/>
                  </a:cubicBezTo>
                  <a:cubicBezTo>
                    <a:pt x="89" y="93"/>
                    <a:pt x="81" y="90"/>
                    <a:pt x="71" y="90"/>
                  </a:cubicBezTo>
                  <a:cubicBezTo>
                    <a:pt x="59" y="90"/>
                    <a:pt x="50" y="94"/>
                    <a:pt x="43" y="103"/>
                  </a:cubicBezTo>
                  <a:cubicBezTo>
                    <a:pt x="36" y="112"/>
                    <a:pt x="33" y="124"/>
                    <a:pt x="33" y="140"/>
                  </a:cubicBezTo>
                  <a:cubicBezTo>
                    <a:pt x="33" y="154"/>
                    <a:pt x="36" y="165"/>
                    <a:pt x="43" y="173"/>
                  </a:cubicBezTo>
                  <a:cubicBezTo>
                    <a:pt x="49" y="181"/>
                    <a:pt x="58" y="185"/>
                    <a:pt x="69" y="185"/>
                  </a:cubicBezTo>
                  <a:cubicBezTo>
                    <a:pt x="79" y="185"/>
                    <a:pt x="88" y="181"/>
                    <a:pt x="95" y="173"/>
                  </a:cubicBezTo>
                  <a:cubicBezTo>
                    <a:pt x="102" y="165"/>
                    <a:pt x="105" y="155"/>
                    <a:pt x="105" y="142"/>
                  </a:cubicBezTo>
                  <a:lnTo>
                    <a:pt x="105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6"/>
            <p:cNvSpPr>
              <a:spLocks noEditPoints="1"/>
            </p:cNvSpPr>
            <p:nvPr userDrawn="1"/>
          </p:nvSpPr>
          <p:spPr bwMode="auto">
            <a:xfrm>
              <a:off x="2039938" y="2066926"/>
              <a:ext cx="207963" cy="236538"/>
            </a:xfrm>
            <a:custGeom>
              <a:avLst/>
              <a:gdLst>
                <a:gd name="T0" fmla="*/ 32 w 128"/>
                <a:gd name="T1" fmla="*/ 83 h 147"/>
                <a:gd name="T2" fmla="*/ 44 w 128"/>
                <a:gd name="T3" fmla="*/ 112 h 147"/>
                <a:gd name="T4" fmla="*/ 75 w 128"/>
                <a:gd name="T5" fmla="*/ 122 h 147"/>
                <a:gd name="T6" fmla="*/ 98 w 128"/>
                <a:gd name="T7" fmla="*/ 118 h 147"/>
                <a:gd name="T8" fmla="*/ 117 w 128"/>
                <a:gd name="T9" fmla="*/ 109 h 147"/>
                <a:gd name="T10" fmla="*/ 117 w 128"/>
                <a:gd name="T11" fmla="*/ 136 h 147"/>
                <a:gd name="T12" fmla="*/ 95 w 128"/>
                <a:gd name="T13" fmla="*/ 144 h 147"/>
                <a:gd name="T14" fmla="*/ 67 w 128"/>
                <a:gd name="T15" fmla="*/ 147 h 147"/>
                <a:gd name="T16" fmla="*/ 17 w 128"/>
                <a:gd name="T17" fmla="*/ 128 h 147"/>
                <a:gd name="T18" fmla="*/ 0 w 128"/>
                <a:gd name="T19" fmla="*/ 75 h 147"/>
                <a:gd name="T20" fmla="*/ 9 w 128"/>
                <a:gd name="T21" fmla="*/ 36 h 147"/>
                <a:gd name="T22" fmla="*/ 33 w 128"/>
                <a:gd name="T23" fmla="*/ 9 h 147"/>
                <a:gd name="T24" fmla="*/ 67 w 128"/>
                <a:gd name="T25" fmla="*/ 0 h 147"/>
                <a:gd name="T26" fmla="*/ 112 w 128"/>
                <a:gd name="T27" fmla="*/ 18 h 147"/>
                <a:gd name="T28" fmla="*/ 128 w 128"/>
                <a:gd name="T29" fmla="*/ 67 h 147"/>
                <a:gd name="T30" fmla="*/ 128 w 128"/>
                <a:gd name="T31" fmla="*/ 83 h 147"/>
                <a:gd name="T32" fmla="*/ 32 w 128"/>
                <a:gd name="T33" fmla="*/ 83 h 147"/>
                <a:gd name="T34" fmla="*/ 97 w 128"/>
                <a:gd name="T35" fmla="*/ 59 h 147"/>
                <a:gd name="T36" fmla="*/ 89 w 128"/>
                <a:gd name="T37" fmla="*/ 34 h 147"/>
                <a:gd name="T38" fmla="*/ 67 w 128"/>
                <a:gd name="T39" fmla="*/ 25 h 147"/>
                <a:gd name="T40" fmla="*/ 44 w 128"/>
                <a:gd name="T41" fmla="*/ 34 h 147"/>
                <a:gd name="T42" fmla="*/ 32 w 128"/>
                <a:gd name="T43" fmla="*/ 59 h 147"/>
                <a:gd name="T44" fmla="*/ 97 w 128"/>
                <a:gd name="T45" fmla="*/ 5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7">
                  <a:moveTo>
                    <a:pt x="32" y="83"/>
                  </a:moveTo>
                  <a:cubicBezTo>
                    <a:pt x="33" y="96"/>
                    <a:pt x="37" y="106"/>
                    <a:pt x="44" y="112"/>
                  </a:cubicBezTo>
                  <a:cubicBezTo>
                    <a:pt x="51" y="119"/>
                    <a:pt x="61" y="122"/>
                    <a:pt x="75" y="122"/>
                  </a:cubicBezTo>
                  <a:cubicBezTo>
                    <a:pt x="83" y="122"/>
                    <a:pt x="90" y="121"/>
                    <a:pt x="98" y="118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39"/>
                    <a:pt x="104" y="142"/>
                    <a:pt x="95" y="144"/>
                  </a:cubicBezTo>
                  <a:cubicBezTo>
                    <a:pt x="86" y="146"/>
                    <a:pt x="77" y="147"/>
                    <a:pt x="67" y="147"/>
                  </a:cubicBezTo>
                  <a:cubicBezTo>
                    <a:pt x="46" y="147"/>
                    <a:pt x="29" y="141"/>
                    <a:pt x="17" y="128"/>
                  </a:cubicBezTo>
                  <a:cubicBezTo>
                    <a:pt x="6" y="115"/>
                    <a:pt x="0" y="98"/>
                    <a:pt x="0" y="75"/>
                  </a:cubicBezTo>
                  <a:cubicBezTo>
                    <a:pt x="0" y="60"/>
                    <a:pt x="3" y="47"/>
                    <a:pt x="9" y="36"/>
                  </a:cubicBezTo>
                  <a:cubicBezTo>
                    <a:pt x="14" y="24"/>
                    <a:pt x="22" y="16"/>
                    <a:pt x="33" y="9"/>
                  </a:cubicBezTo>
                  <a:cubicBezTo>
                    <a:pt x="43" y="3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6"/>
                    <a:pt x="128" y="67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7" y="59"/>
                  </a:moveTo>
                  <a:cubicBezTo>
                    <a:pt x="97" y="48"/>
                    <a:pt x="94" y="39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1" y="28"/>
                    <a:pt x="44" y="34"/>
                  </a:cubicBezTo>
                  <a:cubicBezTo>
                    <a:pt x="38" y="41"/>
                    <a:pt x="34" y="49"/>
                    <a:pt x="32" y="59"/>
                  </a:cubicBezTo>
                  <a:lnTo>
                    <a:pt x="97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7"/>
            <p:cNvSpPr>
              <a:spLocks/>
            </p:cNvSpPr>
            <p:nvPr userDrawn="1"/>
          </p:nvSpPr>
          <p:spPr bwMode="auto">
            <a:xfrm>
              <a:off x="2295525" y="2068513"/>
              <a:ext cx="131763" cy="230188"/>
            </a:xfrm>
            <a:custGeom>
              <a:avLst/>
              <a:gdLst>
                <a:gd name="T0" fmla="*/ 81 w 81"/>
                <a:gd name="T1" fmla="*/ 33 h 143"/>
                <a:gd name="T2" fmla="*/ 73 w 81"/>
                <a:gd name="T3" fmla="*/ 30 h 143"/>
                <a:gd name="T4" fmla="*/ 63 w 81"/>
                <a:gd name="T5" fmla="*/ 28 h 143"/>
                <a:gd name="T6" fmla="*/ 41 w 81"/>
                <a:gd name="T7" fmla="*/ 40 h 143"/>
                <a:gd name="T8" fmla="*/ 32 w 81"/>
                <a:gd name="T9" fmla="*/ 71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2 h 143"/>
                <a:gd name="T16" fmla="*/ 32 w 81"/>
                <a:gd name="T17" fmla="*/ 2 h 143"/>
                <a:gd name="T18" fmla="*/ 32 w 81"/>
                <a:gd name="T19" fmla="*/ 30 h 143"/>
                <a:gd name="T20" fmla="*/ 33 w 81"/>
                <a:gd name="T21" fmla="*/ 30 h 143"/>
                <a:gd name="T22" fmla="*/ 47 w 81"/>
                <a:gd name="T23" fmla="*/ 8 h 143"/>
                <a:gd name="T24" fmla="*/ 69 w 81"/>
                <a:gd name="T25" fmla="*/ 0 h 143"/>
                <a:gd name="T26" fmla="*/ 81 w 81"/>
                <a:gd name="T27" fmla="*/ 2 h 143"/>
                <a:gd name="T28" fmla="*/ 81 w 81"/>
                <a:gd name="T29" fmla="*/ 3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3"/>
                  </a:moveTo>
                  <a:cubicBezTo>
                    <a:pt x="80" y="32"/>
                    <a:pt x="77" y="31"/>
                    <a:pt x="73" y="30"/>
                  </a:cubicBezTo>
                  <a:cubicBezTo>
                    <a:pt x="70" y="29"/>
                    <a:pt x="66" y="28"/>
                    <a:pt x="63" y="28"/>
                  </a:cubicBezTo>
                  <a:cubicBezTo>
                    <a:pt x="54" y="28"/>
                    <a:pt x="46" y="32"/>
                    <a:pt x="41" y="40"/>
                  </a:cubicBezTo>
                  <a:cubicBezTo>
                    <a:pt x="35" y="48"/>
                    <a:pt x="32" y="58"/>
                    <a:pt x="32" y="71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6" y="20"/>
                    <a:pt x="41" y="13"/>
                    <a:pt x="47" y="8"/>
                  </a:cubicBezTo>
                  <a:cubicBezTo>
                    <a:pt x="53" y="2"/>
                    <a:pt x="60" y="0"/>
                    <a:pt x="69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38"/>
            <p:cNvSpPr>
              <a:spLocks/>
            </p:cNvSpPr>
            <p:nvPr userDrawn="1"/>
          </p:nvSpPr>
          <p:spPr bwMode="auto">
            <a:xfrm>
              <a:off x="2466975" y="2066926"/>
              <a:ext cx="201613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39"/>
            <p:cNvSpPr>
              <a:spLocks noEditPoints="1"/>
            </p:cNvSpPr>
            <p:nvPr userDrawn="1"/>
          </p:nvSpPr>
          <p:spPr bwMode="auto">
            <a:xfrm>
              <a:off x="27273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20 w 39"/>
                <a:gd name="T5" fmla="*/ 37 h 209"/>
                <a:gd name="T6" fmla="*/ 6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20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30" y="35"/>
                    <a:pt x="25" y="37"/>
                    <a:pt x="20" y="37"/>
                  </a:cubicBezTo>
                  <a:cubicBezTo>
                    <a:pt x="14" y="37"/>
                    <a:pt x="10" y="35"/>
                    <a:pt x="6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10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40"/>
            <p:cNvSpPr>
              <a:spLocks/>
            </p:cNvSpPr>
            <p:nvPr userDrawn="1"/>
          </p:nvSpPr>
          <p:spPr bwMode="auto">
            <a:xfrm>
              <a:off x="2824163" y="2071688"/>
              <a:ext cx="193675" cy="227013"/>
            </a:xfrm>
            <a:custGeom>
              <a:avLst/>
              <a:gdLst>
                <a:gd name="T0" fmla="*/ 46 w 122"/>
                <a:gd name="T1" fmla="*/ 117 h 143"/>
                <a:gd name="T2" fmla="*/ 122 w 122"/>
                <a:gd name="T3" fmla="*/ 117 h 143"/>
                <a:gd name="T4" fmla="*/ 122 w 122"/>
                <a:gd name="T5" fmla="*/ 143 h 143"/>
                <a:gd name="T6" fmla="*/ 0 w 122"/>
                <a:gd name="T7" fmla="*/ 143 h 143"/>
                <a:gd name="T8" fmla="*/ 0 w 122"/>
                <a:gd name="T9" fmla="*/ 132 h 143"/>
                <a:gd name="T10" fmla="*/ 77 w 122"/>
                <a:gd name="T11" fmla="*/ 26 h 143"/>
                <a:gd name="T12" fmla="*/ 8 w 122"/>
                <a:gd name="T13" fmla="*/ 26 h 143"/>
                <a:gd name="T14" fmla="*/ 8 w 122"/>
                <a:gd name="T15" fmla="*/ 0 h 143"/>
                <a:gd name="T16" fmla="*/ 122 w 122"/>
                <a:gd name="T17" fmla="*/ 0 h 143"/>
                <a:gd name="T18" fmla="*/ 122 w 122"/>
                <a:gd name="T19" fmla="*/ 12 h 143"/>
                <a:gd name="T20" fmla="*/ 46 w 122"/>
                <a:gd name="T21" fmla="*/ 11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143">
                  <a:moveTo>
                    <a:pt x="46" y="117"/>
                  </a:moveTo>
                  <a:lnTo>
                    <a:pt x="122" y="117"/>
                  </a:lnTo>
                  <a:lnTo>
                    <a:pt x="122" y="143"/>
                  </a:lnTo>
                  <a:lnTo>
                    <a:pt x="0" y="143"/>
                  </a:lnTo>
                  <a:lnTo>
                    <a:pt x="0" y="132"/>
                  </a:lnTo>
                  <a:lnTo>
                    <a:pt x="77" y="26"/>
                  </a:lnTo>
                  <a:lnTo>
                    <a:pt x="8" y="26"/>
                  </a:lnTo>
                  <a:lnTo>
                    <a:pt x="8" y="0"/>
                  </a:lnTo>
                  <a:lnTo>
                    <a:pt x="122" y="0"/>
                  </a:lnTo>
                  <a:lnTo>
                    <a:pt x="122" y="12"/>
                  </a:lnTo>
                  <a:lnTo>
                    <a:pt x="46" y="1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41"/>
            <p:cNvSpPr>
              <a:spLocks noEditPoints="1"/>
            </p:cNvSpPr>
            <p:nvPr userDrawn="1"/>
          </p:nvSpPr>
          <p:spPr bwMode="auto">
            <a:xfrm>
              <a:off x="30575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19 w 39"/>
                <a:gd name="T5" fmla="*/ 37 h 209"/>
                <a:gd name="T6" fmla="*/ 5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19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29" y="35"/>
                    <a:pt x="25" y="37"/>
                    <a:pt x="19" y="37"/>
                  </a:cubicBezTo>
                  <a:cubicBezTo>
                    <a:pt x="14" y="37"/>
                    <a:pt x="9" y="35"/>
                    <a:pt x="5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42"/>
            <p:cNvSpPr>
              <a:spLocks/>
            </p:cNvSpPr>
            <p:nvPr userDrawn="1"/>
          </p:nvSpPr>
          <p:spPr bwMode="auto">
            <a:xfrm>
              <a:off x="3182938" y="2066926"/>
              <a:ext cx="203200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43"/>
            <p:cNvSpPr>
              <a:spLocks noEditPoints="1"/>
            </p:cNvSpPr>
            <p:nvPr userDrawn="1"/>
          </p:nvSpPr>
          <p:spPr bwMode="auto">
            <a:xfrm>
              <a:off x="3433763" y="2066926"/>
              <a:ext cx="220663" cy="339725"/>
            </a:xfrm>
            <a:custGeom>
              <a:avLst/>
              <a:gdLst>
                <a:gd name="T0" fmla="*/ 137 w 137"/>
                <a:gd name="T1" fmla="*/ 131 h 210"/>
                <a:gd name="T2" fmla="*/ 116 w 137"/>
                <a:gd name="T3" fmla="*/ 190 h 210"/>
                <a:gd name="T4" fmla="*/ 57 w 137"/>
                <a:gd name="T5" fmla="*/ 210 h 210"/>
                <a:gd name="T6" fmla="*/ 32 w 137"/>
                <a:gd name="T7" fmla="*/ 207 h 210"/>
                <a:gd name="T8" fmla="*/ 11 w 137"/>
                <a:gd name="T9" fmla="*/ 201 h 210"/>
                <a:gd name="T10" fmla="*/ 11 w 137"/>
                <a:gd name="T11" fmla="*/ 171 h 210"/>
                <a:gd name="T12" fmla="*/ 35 w 137"/>
                <a:gd name="T13" fmla="*/ 182 h 210"/>
                <a:gd name="T14" fmla="*/ 57 w 137"/>
                <a:gd name="T15" fmla="*/ 184 h 210"/>
                <a:gd name="T16" fmla="*/ 92 w 137"/>
                <a:gd name="T17" fmla="*/ 172 h 210"/>
                <a:gd name="T18" fmla="*/ 105 w 137"/>
                <a:gd name="T19" fmla="*/ 135 h 210"/>
                <a:gd name="T20" fmla="*/ 105 w 137"/>
                <a:gd name="T21" fmla="*/ 122 h 210"/>
                <a:gd name="T22" fmla="*/ 104 w 137"/>
                <a:gd name="T23" fmla="*/ 122 h 210"/>
                <a:gd name="T24" fmla="*/ 86 w 137"/>
                <a:gd name="T25" fmla="*/ 141 h 210"/>
                <a:gd name="T26" fmla="*/ 58 w 137"/>
                <a:gd name="T27" fmla="*/ 147 h 210"/>
                <a:gd name="T28" fmla="*/ 16 w 137"/>
                <a:gd name="T29" fmla="*/ 129 h 210"/>
                <a:gd name="T30" fmla="*/ 0 w 137"/>
                <a:gd name="T31" fmla="*/ 78 h 210"/>
                <a:gd name="T32" fmla="*/ 17 w 137"/>
                <a:gd name="T33" fmla="*/ 21 h 210"/>
                <a:gd name="T34" fmla="*/ 64 w 137"/>
                <a:gd name="T35" fmla="*/ 0 h 210"/>
                <a:gd name="T36" fmla="*/ 104 w 137"/>
                <a:gd name="T37" fmla="*/ 21 h 210"/>
                <a:gd name="T38" fmla="*/ 105 w 137"/>
                <a:gd name="T39" fmla="*/ 21 h 210"/>
                <a:gd name="T40" fmla="*/ 105 w 137"/>
                <a:gd name="T41" fmla="*/ 3 h 210"/>
                <a:gd name="T42" fmla="*/ 137 w 137"/>
                <a:gd name="T43" fmla="*/ 3 h 210"/>
                <a:gd name="T44" fmla="*/ 137 w 137"/>
                <a:gd name="T45" fmla="*/ 131 h 210"/>
                <a:gd name="T46" fmla="*/ 105 w 137"/>
                <a:gd name="T47" fmla="*/ 62 h 210"/>
                <a:gd name="T48" fmla="*/ 95 w 137"/>
                <a:gd name="T49" fmla="*/ 36 h 210"/>
                <a:gd name="T50" fmla="*/ 71 w 137"/>
                <a:gd name="T51" fmla="*/ 26 h 210"/>
                <a:gd name="T52" fmla="*/ 43 w 137"/>
                <a:gd name="T53" fmla="*/ 39 h 210"/>
                <a:gd name="T54" fmla="*/ 33 w 137"/>
                <a:gd name="T55" fmla="*/ 77 h 210"/>
                <a:gd name="T56" fmla="*/ 43 w 137"/>
                <a:gd name="T57" fmla="*/ 109 h 210"/>
                <a:gd name="T58" fmla="*/ 68 w 137"/>
                <a:gd name="T59" fmla="*/ 121 h 210"/>
                <a:gd name="T60" fmla="*/ 95 w 137"/>
                <a:gd name="T61" fmla="*/ 109 h 210"/>
                <a:gd name="T62" fmla="*/ 105 w 137"/>
                <a:gd name="T63" fmla="*/ 78 h 210"/>
                <a:gd name="T64" fmla="*/ 105 w 137"/>
                <a:gd name="T65" fmla="*/ 6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7" h="210">
                  <a:moveTo>
                    <a:pt x="137" y="131"/>
                  </a:moveTo>
                  <a:cubicBezTo>
                    <a:pt x="137" y="156"/>
                    <a:pt x="130" y="176"/>
                    <a:pt x="116" y="190"/>
                  </a:cubicBezTo>
                  <a:cubicBezTo>
                    <a:pt x="102" y="203"/>
                    <a:pt x="83" y="210"/>
                    <a:pt x="57" y="210"/>
                  </a:cubicBezTo>
                  <a:cubicBezTo>
                    <a:pt x="49" y="210"/>
                    <a:pt x="40" y="209"/>
                    <a:pt x="32" y="207"/>
                  </a:cubicBezTo>
                  <a:cubicBezTo>
                    <a:pt x="23" y="206"/>
                    <a:pt x="16" y="204"/>
                    <a:pt x="11" y="201"/>
                  </a:cubicBezTo>
                  <a:cubicBezTo>
                    <a:pt x="11" y="171"/>
                    <a:pt x="11" y="171"/>
                    <a:pt x="11" y="171"/>
                  </a:cubicBezTo>
                  <a:cubicBezTo>
                    <a:pt x="20" y="176"/>
                    <a:pt x="28" y="180"/>
                    <a:pt x="35" y="182"/>
                  </a:cubicBezTo>
                  <a:cubicBezTo>
                    <a:pt x="42" y="184"/>
                    <a:pt x="50" y="184"/>
                    <a:pt x="57" y="184"/>
                  </a:cubicBezTo>
                  <a:cubicBezTo>
                    <a:pt x="72" y="184"/>
                    <a:pt x="84" y="180"/>
                    <a:pt x="92" y="172"/>
                  </a:cubicBezTo>
                  <a:cubicBezTo>
                    <a:pt x="101" y="164"/>
                    <a:pt x="105" y="151"/>
                    <a:pt x="105" y="135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99" y="130"/>
                    <a:pt x="93" y="136"/>
                    <a:pt x="86" y="141"/>
                  </a:cubicBezTo>
                  <a:cubicBezTo>
                    <a:pt x="79" y="145"/>
                    <a:pt x="69" y="147"/>
                    <a:pt x="58" y="147"/>
                  </a:cubicBezTo>
                  <a:cubicBezTo>
                    <a:pt x="41" y="147"/>
                    <a:pt x="26" y="141"/>
                    <a:pt x="16" y="129"/>
                  </a:cubicBezTo>
                  <a:cubicBezTo>
                    <a:pt x="5" y="116"/>
                    <a:pt x="0" y="99"/>
                    <a:pt x="0" y="78"/>
                  </a:cubicBezTo>
                  <a:cubicBezTo>
                    <a:pt x="0" y="54"/>
                    <a:pt x="6" y="35"/>
                    <a:pt x="17" y="21"/>
                  </a:cubicBezTo>
                  <a:cubicBezTo>
                    <a:pt x="29" y="7"/>
                    <a:pt x="45" y="0"/>
                    <a:pt x="64" y="0"/>
                  </a:cubicBezTo>
                  <a:cubicBezTo>
                    <a:pt x="82" y="0"/>
                    <a:pt x="95" y="7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37" y="3"/>
                    <a:pt x="137" y="3"/>
                    <a:pt x="137" y="3"/>
                  </a:cubicBezTo>
                  <a:lnTo>
                    <a:pt x="137" y="131"/>
                  </a:lnTo>
                  <a:close/>
                  <a:moveTo>
                    <a:pt x="105" y="62"/>
                  </a:moveTo>
                  <a:cubicBezTo>
                    <a:pt x="105" y="52"/>
                    <a:pt x="102" y="43"/>
                    <a:pt x="95" y="36"/>
                  </a:cubicBezTo>
                  <a:cubicBezTo>
                    <a:pt x="89" y="29"/>
                    <a:pt x="80" y="26"/>
                    <a:pt x="71" y="26"/>
                  </a:cubicBezTo>
                  <a:cubicBezTo>
                    <a:pt x="59" y="26"/>
                    <a:pt x="49" y="30"/>
                    <a:pt x="43" y="39"/>
                  </a:cubicBezTo>
                  <a:cubicBezTo>
                    <a:pt x="36" y="48"/>
                    <a:pt x="33" y="60"/>
                    <a:pt x="33" y="77"/>
                  </a:cubicBezTo>
                  <a:cubicBezTo>
                    <a:pt x="33" y="91"/>
                    <a:pt x="36" y="101"/>
                    <a:pt x="43" y="109"/>
                  </a:cubicBezTo>
                  <a:cubicBezTo>
                    <a:pt x="49" y="117"/>
                    <a:pt x="58" y="121"/>
                    <a:pt x="68" y="121"/>
                  </a:cubicBezTo>
                  <a:cubicBezTo>
                    <a:pt x="79" y="121"/>
                    <a:pt x="88" y="117"/>
                    <a:pt x="95" y="109"/>
                  </a:cubicBezTo>
                  <a:cubicBezTo>
                    <a:pt x="102" y="101"/>
                    <a:pt x="105" y="91"/>
                    <a:pt x="105" y="78"/>
                  </a:cubicBezTo>
                  <a:lnTo>
                    <a:pt x="105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44"/>
            <p:cNvSpPr>
              <a:spLocks/>
            </p:cNvSpPr>
            <p:nvPr userDrawn="1"/>
          </p:nvSpPr>
          <p:spPr bwMode="auto">
            <a:xfrm>
              <a:off x="3795713" y="2058988"/>
              <a:ext cx="198438" cy="239713"/>
            </a:xfrm>
            <a:custGeom>
              <a:avLst/>
              <a:gdLst>
                <a:gd name="T0" fmla="*/ 73 w 123"/>
                <a:gd name="T1" fmla="*/ 95 h 149"/>
                <a:gd name="T2" fmla="*/ 73 w 123"/>
                <a:gd name="T3" fmla="*/ 149 h 149"/>
                <a:gd name="T4" fmla="*/ 48 w 123"/>
                <a:gd name="T5" fmla="*/ 149 h 149"/>
                <a:gd name="T6" fmla="*/ 48 w 123"/>
                <a:gd name="T7" fmla="*/ 95 h 149"/>
                <a:gd name="T8" fmla="*/ 0 w 123"/>
                <a:gd name="T9" fmla="*/ 0 h 149"/>
                <a:gd name="T10" fmla="*/ 28 w 123"/>
                <a:gd name="T11" fmla="*/ 0 h 149"/>
                <a:gd name="T12" fmla="*/ 58 w 123"/>
                <a:gd name="T13" fmla="*/ 62 h 149"/>
                <a:gd name="T14" fmla="*/ 60 w 123"/>
                <a:gd name="T15" fmla="*/ 67 h 149"/>
                <a:gd name="T16" fmla="*/ 62 w 123"/>
                <a:gd name="T17" fmla="*/ 72 h 149"/>
                <a:gd name="T18" fmla="*/ 62 w 123"/>
                <a:gd name="T19" fmla="*/ 72 h 149"/>
                <a:gd name="T20" fmla="*/ 65 w 123"/>
                <a:gd name="T21" fmla="*/ 62 h 149"/>
                <a:gd name="T22" fmla="*/ 96 w 123"/>
                <a:gd name="T23" fmla="*/ 0 h 149"/>
                <a:gd name="T24" fmla="*/ 123 w 123"/>
                <a:gd name="T25" fmla="*/ 0 h 149"/>
                <a:gd name="T26" fmla="*/ 73 w 123"/>
                <a:gd name="T27" fmla="*/ 9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3" h="149">
                  <a:moveTo>
                    <a:pt x="73" y="95"/>
                  </a:moveTo>
                  <a:cubicBezTo>
                    <a:pt x="73" y="149"/>
                    <a:pt x="73" y="149"/>
                    <a:pt x="73" y="149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58" y="62"/>
                    <a:pt x="58" y="62"/>
                    <a:pt x="58" y="62"/>
                  </a:cubicBezTo>
                  <a:cubicBezTo>
                    <a:pt x="59" y="64"/>
                    <a:pt x="60" y="66"/>
                    <a:pt x="60" y="67"/>
                  </a:cubicBezTo>
                  <a:cubicBezTo>
                    <a:pt x="61" y="69"/>
                    <a:pt x="61" y="70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68"/>
                    <a:pt x="64" y="65"/>
                    <a:pt x="65" y="62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73" y="95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45"/>
            <p:cNvSpPr>
              <a:spLocks noEditPoints="1"/>
            </p:cNvSpPr>
            <p:nvPr userDrawn="1"/>
          </p:nvSpPr>
          <p:spPr bwMode="auto">
            <a:xfrm>
              <a:off x="3967163" y="2122488"/>
              <a:ext cx="177800" cy="180975"/>
            </a:xfrm>
            <a:custGeom>
              <a:avLst/>
              <a:gdLst>
                <a:gd name="T0" fmla="*/ 110 w 110"/>
                <a:gd name="T1" fmla="*/ 55 h 112"/>
                <a:gd name="T2" fmla="*/ 95 w 110"/>
                <a:gd name="T3" fmla="*/ 96 h 112"/>
                <a:gd name="T4" fmla="*/ 54 w 110"/>
                <a:gd name="T5" fmla="*/ 112 h 112"/>
                <a:gd name="T6" fmla="*/ 15 w 110"/>
                <a:gd name="T7" fmla="*/ 97 h 112"/>
                <a:gd name="T8" fmla="*/ 0 w 110"/>
                <a:gd name="T9" fmla="*/ 57 h 112"/>
                <a:gd name="T10" fmla="*/ 15 w 110"/>
                <a:gd name="T11" fmla="*/ 15 h 112"/>
                <a:gd name="T12" fmla="*/ 56 w 110"/>
                <a:gd name="T13" fmla="*/ 0 h 112"/>
                <a:gd name="T14" fmla="*/ 96 w 110"/>
                <a:gd name="T15" fmla="*/ 14 h 112"/>
                <a:gd name="T16" fmla="*/ 110 w 110"/>
                <a:gd name="T17" fmla="*/ 55 h 112"/>
                <a:gd name="T18" fmla="*/ 85 w 110"/>
                <a:gd name="T19" fmla="*/ 55 h 112"/>
                <a:gd name="T20" fmla="*/ 77 w 110"/>
                <a:gd name="T21" fmla="*/ 29 h 112"/>
                <a:gd name="T22" fmla="*/ 55 w 110"/>
                <a:gd name="T23" fmla="*/ 19 h 112"/>
                <a:gd name="T24" fmla="*/ 33 w 110"/>
                <a:gd name="T25" fmla="*/ 29 h 112"/>
                <a:gd name="T26" fmla="*/ 25 w 110"/>
                <a:gd name="T27" fmla="*/ 56 h 112"/>
                <a:gd name="T28" fmla="*/ 33 w 110"/>
                <a:gd name="T29" fmla="*/ 82 h 112"/>
                <a:gd name="T30" fmla="*/ 55 w 110"/>
                <a:gd name="T31" fmla="*/ 92 h 112"/>
                <a:gd name="T32" fmla="*/ 77 w 110"/>
                <a:gd name="T33" fmla="*/ 83 h 112"/>
                <a:gd name="T34" fmla="*/ 85 w 110"/>
                <a:gd name="T35" fmla="*/ 5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0" h="112">
                  <a:moveTo>
                    <a:pt x="110" y="55"/>
                  </a:moveTo>
                  <a:cubicBezTo>
                    <a:pt x="110" y="72"/>
                    <a:pt x="105" y="86"/>
                    <a:pt x="95" y="96"/>
                  </a:cubicBezTo>
                  <a:cubicBezTo>
                    <a:pt x="85" y="106"/>
                    <a:pt x="71" y="112"/>
                    <a:pt x="54" y="112"/>
                  </a:cubicBezTo>
                  <a:cubicBezTo>
                    <a:pt x="37" y="112"/>
                    <a:pt x="24" y="107"/>
                    <a:pt x="15" y="97"/>
                  </a:cubicBezTo>
                  <a:cubicBezTo>
                    <a:pt x="5" y="87"/>
                    <a:pt x="0" y="74"/>
                    <a:pt x="0" y="57"/>
                  </a:cubicBezTo>
                  <a:cubicBezTo>
                    <a:pt x="0" y="39"/>
                    <a:pt x="5" y="25"/>
                    <a:pt x="15" y="15"/>
                  </a:cubicBezTo>
                  <a:cubicBezTo>
                    <a:pt x="25" y="5"/>
                    <a:pt x="39" y="0"/>
                    <a:pt x="56" y="0"/>
                  </a:cubicBezTo>
                  <a:cubicBezTo>
                    <a:pt x="73" y="0"/>
                    <a:pt x="86" y="5"/>
                    <a:pt x="96" y="14"/>
                  </a:cubicBezTo>
                  <a:cubicBezTo>
                    <a:pt x="105" y="24"/>
                    <a:pt x="110" y="38"/>
                    <a:pt x="110" y="55"/>
                  </a:cubicBezTo>
                  <a:close/>
                  <a:moveTo>
                    <a:pt x="85" y="55"/>
                  </a:moveTo>
                  <a:cubicBezTo>
                    <a:pt x="85" y="44"/>
                    <a:pt x="82" y="35"/>
                    <a:pt x="77" y="29"/>
                  </a:cubicBezTo>
                  <a:cubicBezTo>
                    <a:pt x="71" y="22"/>
                    <a:pt x="64" y="19"/>
                    <a:pt x="55" y="19"/>
                  </a:cubicBezTo>
                  <a:cubicBezTo>
                    <a:pt x="46" y="19"/>
                    <a:pt x="38" y="23"/>
                    <a:pt x="33" y="29"/>
                  </a:cubicBezTo>
                  <a:cubicBezTo>
                    <a:pt x="28" y="35"/>
                    <a:pt x="25" y="44"/>
                    <a:pt x="25" y="56"/>
                  </a:cubicBezTo>
                  <a:cubicBezTo>
                    <a:pt x="25" y="67"/>
                    <a:pt x="28" y="76"/>
                    <a:pt x="33" y="82"/>
                  </a:cubicBezTo>
                  <a:cubicBezTo>
                    <a:pt x="38" y="89"/>
                    <a:pt x="46" y="92"/>
                    <a:pt x="55" y="92"/>
                  </a:cubicBezTo>
                  <a:cubicBezTo>
                    <a:pt x="65" y="92"/>
                    <a:pt x="72" y="89"/>
                    <a:pt x="77" y="83"/>
                  </a:cubicBezTo>
                  <a:cubicBezTo>
                    <a:pt x="82" y="76"/>
                    <a:pt x="85" y="67"/>
                    <a:pt x="85" y="55"/>
                  </a:cubicBez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46"/>
            <p:cNvSpPr>
              <a:spLocks/>
            </p:cNvSpPr>
            <p:nvPr userDrawn="1"/>
          </p:nvSpPr>
          <p:spPr bwMode="auto">
            <a:xfrm>
              <a:off x="4181475" y="2125663"/>
              <a:ext cx="153988" cy="177800"/>
            </a:xfrm>
            <a:custGeom>
              <a:avLst/>
              <a:gdLst>
                <a:gd name="T0" fmla="*/ 71 w 95"/>
                <a:gd name="T1" fmla="*/ 107 h 110"/>
                <a:gd name="T2" fmla="*/ 71 w 95"/>
                <a:gd name="T3" fmla="*/ 91 h 110"/>
                <a:gd name="T4" fmla="*/ 70 w 95"/>
                <a:gd name="T5" fmla="*/ 91 h 110"/>
                <a:gd name="T6" fmla="*/ 57 w 95"/>
                <a:gd name="T7" fmla="*/ 105 h 110"/>
                <a:gd name="T8" fmla="*/ 38 w 95"/>
                <a:gd name="T9" fmla="*/ 110 h 110"/>
                <a:gd name="T10" fmla="*/ 10 w 95"/>
                <a:gd name="T11" fmla="*/ 98 h 110"/>
                <a:gd name="T12" fmla="*/ 0 w 95"/>
                <a:gd name="T13" fmla="*/ 65 h 110"/>
                <a:gd name="T14" fmla="*/ 0 w 95"/>
                <a:gd name="T15" fmla="*/ 0 h 110"/>
                <a:gd name="T16" fmla="*/ 24 w 95"/>
                <a:gd name="T17" fmla="*/ 0 h 110"/>
                <a:gd name="T18" fmla="*/ 24 w 95"/>
                <a:gd name="T19" fmla="*/ 62 h 110"/>
                <a:gd name="T20" fmla="*/ 46 w 95"/>
                <a:gd name="T21" fmla="*/ 90 h 110"/>
                <a:gd name="T22" fmla="*/ 64 w 95"/>
                <a:gd name="T23" fmla="*/ 82 h 110"/>
                <a:gd name="T24" fmla="*/ 71 w 95"/>
                <a:gd name="T25" fmla="*/ 62 h 110"/>
                <a:gd name="T26" fmla="*/ 71 w 95"/>
                <a:gd name="T27" fmla="*/ 0 h 110"/>
                <a:gd name="T28" fmla="*/ 95 w 95"/>
                <a:gd name="T29" fmla="*/ 0 h 110"/>
                <a:gd name="T30" fmla="*/ 95 w 95"/>
                <a:gd name="T31" fmla="*/ 107 h 110"/>
                <a:gd name="T32" fmla="*/ 71 w 95"/>
                <a:gd name="T33" fmla="*/ 10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110">
                  <a:moveTo>
                    <a:pt x="71" y="107"/>
                  </a:moveTo>
                  <a:cubicBezTo>
                    <a:pt x="71" y="91"/>
                    <a:pt x="71" y="91"/>
                    <a:pt x="71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67" y="97"/>
                    <a:pt x="62" y="101"/>
                    <a:pt x="57" y="105"/>
                  </a:cubicBezTo>
                  <a:cubicBezTo>
                    <a:pt x="51" y="108"/>
                    <a:pt x="45" y="110"/>
                    <a:pt x="38" y="110"/>
                  </a:cubicBezTo>
                  <a:cubicBezTo>
                    <a:pt x="26" y="110"/>
                    <a:pt x="16" y="106"/>
                    <a:pt x="10" y="98"/>
                  </a:cubicBezTo>
                  <a:cubicBezTo>
                    <a:pt x="3" y="91"/>
                    <a:pt x="0" y="80"/>
                    <a:pt x="0" y="6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81"/>
                    <a:pt x="32" y="90"/>
                    <a:pt x="46" y="90"/>
                  </a:cubicBezTo>
                  <a:cubicBezTo>
                    <a:pt x="54" y="90"/>
                    <a:pt x="59" y="87"/>
                    <a:pt x="64" y="82"/>
                  </a:cubicBezTo>
                  <a:cubicBezTo>
                    <a:pt x="68" y="77"/>
                    <a:pt x="71" y="70"/>
                    <a:pt x="71" y="6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107"/>
                    <a:pt x="95" y="107"/>
                    <a:pt x="95" y="107"/>
                  </a:cubicBezTo>
                  <a:lnTo>
                    <a:pt x="71" y="107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47"/>
            <p:cNvSpPr>
              <a:spLocks/>
            </p:cNvSpPr>
            <p:nvPr userDrawn="1"/>
          </p:nvSpPr>
          <p:spPr bwMode="auto">
            <a:xfrm>
              <a:off x="4379913" y="2122488"/>
              <a:ext cx="100013" cy="176213"/>
            </a:xfrm>
            <a:custGeom>
              <a:avLst/>
              <a:gdLst>
                <a:gd name="T0" fmla="*/ 62 w 62"/>
                <a:gd name="T1" fmla="*/ 26 h 109"/>
                <a:gd name="T2" fmla="*/ 55 w 62"/>
                <a:gd name="T3" fmla="*/ 23 h 109"/>
                <a:gd name="T4" fmla="*/ 48 w 62"/>
                <a:gd name="T5" fmla="*/ 22 h 109"/>
                <a:gd name="T6" fmla="*/ 31 w 62"/>
                <a:gd name="T7" fmla="*/ 31 h 109"/>
                <a:gd name="T8" fmla="*/ 24 w 62"/>
                <a:gd name="T9" fmla="*/ 54 h 109"/>
                <a:gd name="T10" fmla="*/ 24 w 62"/>
                <a:gd name="T11" fmla="*/ 109 h 109"/>
                <a:gd name="T12" fmla="*/ 0 w 62"/>
                <a:gd name="T13" fmla="*/ 109 h 109"/>
                <a:gd name="T14" fmla="*/ 0 w 62"/>
                <a:gd name="T15" fmla="*/ 2 h 109"/>
                <a:gd name="T16" fmla="*/ 24 w 62"/>
                <a:gd name="T17" fmla="*/ 2 h 109"/>
                <a:gd name="T18" fmla="*/ 24 w 62"/>
                <a:gd name="T19" fmla="*/ 23 h 109"/>
                <a:gd name="T20" fmla="*/ 25 w 62"/>
                <a:gd name="T21" fmla="*/ 23 h 109"/>
                <a:gd name="T22" fmla="*/ 35 w 62"/>
                <a:gd name="T23" fmla="*/ 6 h 109"/>
                <a:gd name="T24" fmla="*/ 52 w 62"/>
                <a:gd name="T25" fmla="*/ 0 h 109"/>
                <a:gd name="T26" fmla="*/ 62 w 62"/>
                <a:gd name="T27" fmla="*/ 2 h 109"/>
                <a:gd name="T28" fmla="*/ 62 w 62"/>
                <a:gd name="T29" fmla="*/ 2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" h="109">
                  <a:moveTo>
                    <a:pt x="62" y="26"/>
                  </a:moveTo>
                  <a:cubicBezTo>
                    <a:pt x="60" y="25"/>
                    <a:pt x="58" y="24"/>
                    <a:pt x="55" y="23"/>
                  </a:cubicBezTo>
                  <a:cubicBezTo>
                    <a:pt x="53" y="22"/>
                    <a:pt x="50" y="22"/>
                    <a:pt x="48" y="22"/>
                  </a:cubicBezTo>
                  <a:cubicBezTo>
                    <a:pt x="41" y="22"/>
                    <a:pt x="35" y="25"/>
                    <a:pt x="31" y="31"/>
                  </a:cubicBezTo>
                  <a:cubicBezTo>
                    <a:pt x="26" y="37"/>
                    <a:pt x="24" y="45"/>
                    <a:pt x="24" y="54"/>
                  </a:cubicBezTo>
                  <a:cubicBezTo>
                    <a:pt x="24" y="109"/>
                    <a:pt x="24" y="109"/>
                    <a:pt x="24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7" y="16"/>
                    <a:pt x="31" y="10"/>
                    <a:pt x="35" y="6"/>
                  </a:cubicBezTo>
                  <a:cubicBezTo>
                    <a:pt x="40" y="2"/>
                    <a:pt x="46" y="0"/>
                    <a:pt x="52" y="0"/>
                  </a:cubicBezTo>
                  <a:cubicBezTo>
                    <a:pt x="56" y="0"/>
                    <a:pt x="59" y="1"/>
                    <a:pt x="62" y="2"/>
                  </a:cubicBezTo>
                  <a:lnTo>
                    <a:pt x="62" y="26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8" name="Group 117"/>
          <p:cNvGrpSpPr/>
          <p:nvPr userDrawn="1"/>
        </p:nvGrpSpPr>
        <p:grpSpPr>
          <a:xfrm>
            <a:off x="1432717" y="2901950"/>
            <a:ext cx="3284538" cy="342900"/>
            <a:chOff x="1500188" y="2508251"/>
            <a:chExt cx="3284538" cy="342900"/>
          </a:xfrm>
        </p:grpSpPr>
        <p:sp>
          <p:nvSpPr>
            <p:cNvPr id="119" name="Freeform 48"/>
            <p:cNvSpPr>
              <a:spLocks noEditPoints="1"/>
            </p:cNvSpPr>
            <p:nvPr userDrawn="1"/>
          </p:nvSpPr>
          <p:spPr bwMode="auto">
            <a:xfrm>
              <a:off x="1500188" y="2527301"/>
              <a:ext cx="268288" cy="317500"/>
            </a:xfrm>
            <a:custGeom>
              <a:avLst/>
              <a:gdLst>
                <a:gd name="T0" fmla="*/ 166 w 166"/>
                <a:gd name="T1" fmla="*/ 96 h 196"/>
                <a:gd name="T2" fmla="*/ 153 w 166"/>
                <a:gd name="T3" fmla="*/ 149 h 196"/>
                <a:gd name="T4" fmla="*/ 115 w 166"/>
                <a:gd name="T5" fmla="*/ 184 h 196"/>
                <a:gd name="T6" fmla="*/ 59 w 166"/>
                <a:gd name="T7" fmla="*/ 196 h 196"/>
                <a:gd name="T8" fmla="*/ 0 w 166"/>
                <a:gd name="T9" fmla="*/ 196 h 196"/>
                <a:gd name="T10" fmla="*/ 0 w 166"/>
                <a:gd name="T11" fmla="*/ 0 h 196"/>
                <a:gd name="T12" fmla="*/ 61 w 166"/>
                <a:gd name="T13" fmla="*/ 0 h 196"/>
                <a:gd name="T14" fmla="*/ 140 w 166"/>
                <a:gd name="T15" fmla="*/ 24 h 196"/>
                <a:gd name="T16" fmla="*/ 166 w 166"/>
                <a:gd name="T17" fmla="*/ 96 h 196"/>
                <a:gd name="T18" fmla="*/ 131 w 166"/>
                <a:gd name="T19" fmla="*/ 96 h 196"/>
                <a:gd name="T20" fmla="*/ 113 w 166"/>
                <a:gd name="T21" fmla="*/ 45 h 196"/>
                <a:gd name="T22" fmla="*/ 59 w 166"/>
                <a:gd name="T23" fmla="*/ 28 h 196"/>
                <a:gd name="T24" fmla="*/ 32 w 166"/>
                <a:gd name="T25" fmla="*/ 28 h 196"/>
                <a:gd name="T26" fmla="*/ 32 w 166"/>
                <a:gd name="T27" fmla="*/ 168 h 196"/>
                <a:gd name="T28" fmla="*/ 59 w 166"/>
                <a:gd name="T29" fmla="*/ 168 h 196"/>
                <a:gd name="T30" fmla="*/ 112 w 166"/>
                <a:gd name="T31" fmla="*/ 149 h 196"/>
                <a:gd name="T32" fmla="*/ 131 w 166"/>
                <a:gd name="T33" fmla="*/ 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196">
                  <a:moveTo>
                    <a:pt x="166" y="96"/>
                  </a:moveTo>
                  <a:cubicBezTo>
                    <a:pt x="166" y="116"/>
                    <a:pt x="162" y="133"/>
                    <a:pt x="153" y="149"/>
                  </a:cubicBezTo>
                  <a:cubicBezTo>
                    <a:pt x="144" y="164"/>
                    <a:pt x="132" y="176"/>
                    <a:pt x="115" y="184"/>
                  </a:cubicBezTo>
                  <a:cubicBezTo>
                    <a:pt x="99" y="192"/>
                    <a:pt x="80" y="196"/>
                    <a:pt x="59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96" y="0"/>
                    <a:pt x="122" y="8"/>
                    <a:pt x="140" y="24"/>
                  </a:cubicBezTo>
                  <a:cubicBezTo>
                    <a:pt x="157" y="40"/>
                    <a:pt x="166" y="64"/>
                    <a:pt x="166" y="96"/>
                  </a:cubicBezTo>
                  <a:close/>
                  <a:moveTo>
                    <a:pt x="131" y="96"/>
                  </a:moveTo>
                  <a:cubicBezTo>
                    <a:pt x="131" y="74"/>
                    <a:pt x="125" y="57"/>
                    <a:pt x="113" y="45"/>
                  </a:cubicBezTo>
                  <a:cubicBezTo>
                    <a:pt x="100" y="34"/>
                    <a:pt x="82" y="28"/>
                    <a:pt x="59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168"/>
                    <a:pt x="32" y="168"/>
                    <a:pt x="32" y="168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82" y="168"/>
                    <a:pt x="100" y="162"/>
                    <a:pt x="112" y="149"/>
                  </a:cubicBezTo>
                  <a:cubicBezTo>
                    <a:pt x="125" y="136"/>
                    <a:pt x="131" y="119"/>
                    <a:pt x="131" y="96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49"/>
            <p:cNvSpPr>
              <a:spLocks noEditPoints="1"/>
            </p:cNvSpPr>
            <p:nvPr userDrawn="1"/>
          </p:nvSpPr>
          <p:spPr bwMode="auto">
            <a:xfrm>
              <a:off x="1801813" y="2611438"/>
              <a:ext cx="192088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5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2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5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2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6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50"/>
            <p:cNvSpPr>
              <a:spLocks/>
            </p:cNvSpPr>
            <p:nvPr userDrawn="1"/>
          </p:nvSpPr>
          <p:spPr bwMode="auto">
            <a:xfrm>
              <a:off x="2019300" y="2549526"/>
              <a:ext cx="144463" cy="301625"/>
            </a:xfrm>
            <a:custGeom>
              <a:avLst/>
              <a:gdLst>
                <a:gd name="T0" fmla="*/ 89 w 89"/>
                <a:gd name="T1" fmla="*/ 181 h 186"/>
                <a:gd name="T2" fmla="*/ 79 w 89"/>
                <a:gd name="T3" fmla="*/ 184 h 186"/>
                <a:gd name="T4" fmla="*/ 64 w 89"/>
                <a:gd name="T5" fmla="*/ 186 h 186"/>
                <a:gd name="T6" fmla="*/ 23 w 89"/>
                <a:gd name="T7" fmla="*/ 141 h 186"/>
                <a:gd name="T8" fmla="*/ 23 w 89"/>
                <a:gd name="T9" fmla="*/ 67 h 186"/>
                <a:gd name="T10" fmla="*/ 0 w 89"/>
                <a:gd name="T11" fmla="*/ 67 h 186"/>
                <a:gd name="T12" fmla="*/ 0 w 89"/>
                <a:gd name="T13" fmla="*/ 42 h 186"/>
                <a:gd name="T14" fmla="*/ 23 w 89"/>
                <a:gd name="T15" fmla="*/ 42 h 186"/>
                <a:gd name="T16" fmla="*/ 23 w 89"/>
                <a:gd name="T17" fmla="*/ 9 h 186"/>
                <a:gd name="T18" fmla="*/ 55 w 89"/>
                <a:gd name="T19" fmla="*/ 0 h 186"/>
                <a:gd name="T20" fmla="*/ 55 w 89"/>
                <a:gd name="T21" fmla="*/ 42 h 186"/>
                <a:gd name="T22" fmla="*/ 89 w 89"/>
                <a:gd name="T23" fmla="*/ 42 h 186"/>
                <a:gd name="T24" fmla="*/ 89 w 89"/>
                <a:gd name="T25" fmla="*/ 67 h 186"/>
                <a:gd name="T26" fmla="*/ 55 w 89"/>
                <a:gd name="T27" fmla="*/ 67 h 186"/>
                <a:gd name="T28" fmla="*/ 55 w 89"/>
                <a:gd name="T29" fmla="*/ 135 h 186"/>
                <a:gd name="T30" fmla="*/ 60 w 89"/>
                <a:gd name="T31" fmla="*/ 154 h 186"/>
                <a:gd name="T32" fmla="*/ 75 w 89"/>
                <a:gd name="T33" fmla="*/ 160 h 186"/>
                <a:gd name="T34" fmla="*/ 82 w 89"/>
                <a:gd name="T35" fmla="*/ 159 h 186"/>
                <a:gd name="T36" fmla="*/ 89 w 89"/>
                <a:gd name="T37" fmla="*/ 156 h 186"/>
                <a:gd name="T38" fmla="*/ 89 w 89"/>
                <a:gd name="T39" fmla="*/ 18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9" h="186">
                  <a:moveTo>
                    <a:pt x="89" y="181"/>
                  </a:moveTo>
                  <a:cubicBezTo>
                    <a:pt x="87" y="182"/>
                    <a:pt x="83" y="183"/>
                    <a:pt x="79" y="184"/>
                  </a:cubicBezTo>
                  <a:cubicBezTo>
                    <a:pt x="74" y="185"/>
                    <a:pt x="69" y="186"/>
                    <a:pt x="64" y="186"/>
                  </a:cubicBezTo>
                  <a:cubicBezTo>
                    <a:pt x="37" y="186"/>
                    <a:pt x="23" y="171"/>
                    <a:pt x="23" y="14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67"/>
                    <a:pt x="89" y="67"/>
                    <a:pt x="89" y="67"/>
                  </a:cubicBezTo>
                  <a:cubicBezTo>
                    <a:pt x="55" y="67"/>
                    <a:pt x="55" y="67"/>
                    <a:pt x="55" y="67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44"/>
                    <a:pt x="56" y="151"/>
                    <a:pt x="60" y="154"/>
                  </a:cubicBezTo>
                  <a:cubicBezTo>
                    <a:pt x="63" y="158"/>
                    <a:pt x="68" y="160"/>
                    <a:pt x="75" y="160"/>
                  </a:cubicBezTo>
                  <a:cubicBezTo>
                    <a:pt x="77" y="160"/>
                    <a:pt x="79" y="160"/>
                    <a:pt x="82" y="159"/>
                  </a:cubicBezTo>
                  <a:cubicBezTo>
                    <a:pt x="85" y="158"/>
                    <a:pt x="87" y="157"/>
                    <a:pt x="89" y="156"/>
                  </a:cubicBezTo>
                  <a:lnTo>
                    <a:pt x="89" y="181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51"/>
            <p:cNvSpPr>
              <a:spLocks noEditPoints="1"/>
            </p:cNvSpPr>
            <p:nvPr userDrawn="1"/>
          </p:nvSpPr>
          <p:spPr bwMode="auto">
            <a:xfrm>
              <a:off x="2190750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52"/>
            <p:cNvSpPr>
              <a:spLocks/>
            </p:cNvSpPr>
            <p:nvPr userDrawn="1"/>
          </p:nvSpPr>
          <p:spPr bwMode="auto">
            <a:xfrm>
              <a:off x="2514600" y="2527301"/>
              <a:ext cx="436563" cy="317500"/>
            </a:xfrm>
            <a:custGeom>
              <a:avLst/>
              <a:gdLst>
                <a:gd name="T0" fmla="*/ 215 w 269"/>
                <a:gd name="T1" fmla="*/ 196 h 196"/>
                <a:gd name="T2" fmla="*/ 176 w 269"/>
                <a:gd name="T3" fmla="*/ 196 h 196"/>
                <a:gd name="T4" fmla="*/ 139 w 269"/>
                <a:gd name="T5" fmla="*/ 59 h 196"/>
                <a:gd name="T6" fmla="*/ 136 w 269"/>
                <a:gd name="T7" fmla="*/ 38 h 196"/>
                <a:gd name="T8" fmla="*/ 135 w 269"/>
                <a:gd name="T9" fmla="*/ 38 h 196"/>
                <a:gd name="T10" fmla="*/ 134 w 269"/>
                <a:gd name="T11" fmla="*/ 50 h 196"/>
                <a:gd name="T12" fmla="*/ 132 w 269"/>
                <a:gd name="T13" fmla="*/ 59 h 196"/>
                <a:gd name="T14" fmla="*/ 95 w 269"/>
                <a:gd name="T15" fmla="*/ 196 h 196"/>
                <a:gd name="T16" fmla="*/ 56 w 269"/>
                <a:gd name="T17" fmla="*/ 196 h 196"/>
                <a:gd name="T18" fmla="*/ 0 w 269"/>
                <a:gd name="T19" fmla="*/ 0 h 196"/>
                <a:gd name="T20" fmla="*/ 36 w 269"/>
                <a:gd name="T21" fmla="*/ 0 h 196"/>
                <a:gd name="T22" fmla="*/ 73 w 269"/>
                <a:gd name="T23" fmla="*/ 142 h 196"/>
                <a:gd name="T24" fmla="*/ 76 w 269"/>
                <a:gd name="T25" fmla="*/ 164 h 196"/>
                <a:gd name="T26" fmla="*/ 76 w 269"/>
                <a:gd name="T27" fmla="*/ 164 h 196"/>
                <a:gd name="T28" fmla="*/ 80 w 269"/>
                <a:gd name="T29" fmla="*/ 142 h 196"/>
                <a:gd name="T30" fmla="*/ 120 w 269"/>
                <a:gd name="T31" fmla="*/ 0 h 196"/>
                <a:gd name="T32" fmla="*/ 155 w 269"/>
                <a:gd name="T33" fmla="*/ 0 h 196"/>
                <a:gd name="T34" fmla="*/ 192 w 269"/>
                <a:gd name="T35" fmla="*/ 144 h 196"/>
                <a:gd name="T36" fmla="*/ 195 w 269"/>
                <a:gd name="T37" fmla="*/ 163 h 196"/>
                <a:gd name="T38" fmla="*/ 196 w 269"/>
                <a:gd name="T39" fmla="*/ 163 h 196"/>
                <a:gd name="T40" fmla="*/ 199 w 269"/>
                <a:gd name="T41" fmla="*/ 143 h 196"/>
                <a:gd name="T42" fmla="*/ 234 w 269"/>
                <a:gd name="T43" fmla="*/ 0 h 196"/>
                <a:gd name="T44" fmla="*/ 269 w 269"/>
                <a:gd name="T45" fmla="*/ 0 h 196"/>
                <a:gd name="T46" fmla="*/ 215 w 269"/>
                <a:gd name="T4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9" h="196">
                  <a:moveTo>
                    <a:pt x="215" y="196"/>
                  </a:moveTo>
                  <a:cubicBezTo>
                    <a:pt x="176" y="196"/>
                    <a:pt x="176" y="196"/>
                    <a:pt x="176" y="196"/>
                  </a:cubicBezTo>
                  <a:cubicBezTo>
                    <a:pt x="139" y="59"/>
                    <a:pt x="139" y="59"/>
                    <a:pt x="139" y="59"/>
                  </a:cubicBezTo>
                  <a:cubicBezTo>
                    <a:pt x="137" y="53"/>
                    <a:pt x="136" y="46"/>
                    <a:pt x="136" y="38"/>
                  </a:cubicBezTo>
                  <a:cubicBezTo>
                    <a:pt x="135" y="38"/>
                    <a:pt x="135" y="38"/>
                    <a:pt x="135" y="38"/>
                  </a:cubicBezTo>
                  <a:cubicBezTo>
                    <a:pt x="135" y="42"/>
                    <a:pt x="134" y="45"/>
                    <a:pt x="134" y="50"/>
                  </a:cubicBezTo>
                  <a:cubicBezTo>
                    <a:pt x="133" y="55"/>
                    <a:pt x="132" y="58"/>
                    <a:pt x="132" y="59"/>
                  </a:cubicBezTo>
                  <a:cubicBezTo>
                    <a:pt x="95" y="196"/>
                    <a:pt x="95" y="196"/>
                    <a:pt x="95" y="196"/>
                  </a:cubicBezTo>
                  <a:cubicBezTo>
                    <a:pt x="56" y="196"/>
                    <a:pt x="56" y="196"/>
                    <a:pt x="56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73" y="142"/>
                    <a:pt x="73" y="142"/>
                    <a:pt x="73" y="142"/>
                  </a:cubicBezTo>
                  <a:cubicBezTo>
                    <a:pt x="74" y="146"/>
                    <a:pt x="75" y="153"/>
                    <a:pt x="76" y="164"/>
                  </a:cubicBezTo>
                  <a:cubicBezTo>
                    <a:pt x="76" y="164"/>
                    <a:pt x="76" y="164"/>
                    <a:pt x="76" y="164"/>
                  </a:cubicBezTo>
                  <a:cubicBezTo>
                    <a:pt x="77" y="158"/>
                    <a:pt x="78" y="151"/>
                    <a:pt x="80" y="142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92" y="144"/>
                    <a:pt x="192" y="144"/>
                    <a:pt x="192" y="144"/>
                  </a:cubicBezTo>
                  <a:cubicBezTo>
                    <a:pt x="194" y="148"/>
                    <a:pt x="195" y="155"/>
                    <a:pt x="195" y="163"/>
                  </a:cubicBezTo>
                  <a:cubicBezTo>
                    <a:pt x="196" y="163"/>
                    <a:pt x="196" y="163"/>
                    <a:pt x="196" y="163"/>
                  </a:cubicBezTo>
                  <a:cubicBezTo>
                    <a:pt x="196" y="157"/>
                    <a:pt x="197" y="150"/>
                    <a:pt x="199" y="143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69" y="0"/>
                    <a:pt x="269" y="0"/>
                    <a:pt x="269" y="0"/>
                  </a:cubicBezTo>
                  <a:lnTo>
                    <a:pt x="215" y="196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53"/>
            <p:cNvSpPr>
              <a:spLocks noEditPoints="1"/>
            </p:cNvSpPr>
            <p:nvPr userDrawn="1"/>
          </p:nvSpPr>
          <p:spPr bwMode="auto">
            <a:xfrm>
              <a:off x="2955925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3 w 118"/>
                <a:gd name="T23" fmla="*/ 41 h 148"/>
                <a:gd name="T24" fmla="*/ 13 w 118"/>
                <a:gd name="T25" fmla="*/ 13 h 148"/>
                <a:gd name="T26" fmla="*/ 36 w 118"/>
                <a:gd name="T27" fmla="*/ 4 h 148"/>
                <a:gd name="T28" fmla="*/ 63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6 w 118"/>
                <a:gd name="T51" fmla="*/ 80 h 148"/>
                <a:gd name="T52" fmla="*/ 36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3" y="41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3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7" y="123"/>
                    <a:pt x="54" y="123"/>
                  </a:cubicBezTo>
                  <a:cubicBezTo>
                    <a:pt x="64" y="123"/>
                    <a:pt x="71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47" y="81"/>
                    <a:pt x="40" y="84"/>
                    <a:pt x="36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54"/>
            <p:cNvSpPr>
              <a:spLocks/>
            </p:cNvSpPr>
            <p:nvPr userDrawn="1"/>
          </p:nvSpPr>
          <p:spPr bwMode="auto">
            <a:xfrm>
              <a:off x="3205163" y="2613026"/>
              <a:ext cx="130175" cy="231775"/>
            </a:xfrm>
            <a:custGeom>
              <a:avLst/>
              <a:gdLst>
                <a:gd name="T0" fmla="*/ 81 w 81"/>
                <a:gd name="T1" fmla="*/ 34 h 143"/>
                <a:gd name="T2" fmla="*/ 73 w 81"/>
                <a:gd name="T3" fmla="*/ 30 h 143"/>
                <a:gd name="T4" fmla="*/ 63 w 81"/>
                <a:gd name="T5" fmla="*/ 29 h 143"/>
                <a:gd name="T6" fmla="*/ 40 w 81"/>
                <a:gd name="T7" fmla="*/ 41 h 143"/>
                <a:gd name="T8" fmla="*/ 32 w 81"/>
                <a:gd name="T9" fmla="*/ 72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3 h 143"/>
                <a:gd name="T16" fmla="*/ 32 w 81"/>
                <a:gd name="T17" fmla="*/ 3 h 143"/>
                <a:gd name="T18" fmla="*/ 32 w 81"/>
                <a:gd name="T19" fmla="*/ 30 h 143"/>
                <a:gd name="T20" fmla="*/ 32 w 81"/>
                <a:gd name="T21" fmla="*/ 30 h 143"/>
                <a:gd name="T22" fmla="*/ 47 w 81"/>
                <a:gd name="T23" fmla="*/ 8 h 143"/>
                <a:gd name="T24" fmla="*/ 68 w 81"/>
                <a:gd name="T25" fmla="*/ 0 h 143"/>
                <a:gd name="T26" fmla="*/ 81 w 81"/>
                <a:gd name="T27" fmla="*/ 2 h 143"/>
                <a:gd name="T28" fmla="*/ 81 w 81"/>
                <a:gd name="T29" fmla="*/ 3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4"/>
                  </a:moveTo>
                  <a:cubicBezTo>
                    <a:pt x="79" y="33"/>
                    <a:pt x="77" y="31"/>
                    <a:pt x="73" y="30"/>
                  </a:cubicBezTo>
                  <a:cubicBezTo>
                    <a:pt x="69" y="29"/>
                    <a:pt x="66" y="29"/>
                    <a:pt x="63" y="29"/>
                  </a:cubicBezTo>
                  <a:cubicBezTo>
                    <a:pt x="53" y="29"/>
                    <a:pt x="46" y="33"/>
                    <a:pt x="40" y="41"/>
                  </a:cubicBezTo>
                  <a:cubicBezTo>
                    <a:pt x="35" y="49"/>
                    <a:pt x="32" y="59"/>
                    <a:pt x="32" y="72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5" y="21"/>
                    <a:pt x="40" y="13"/>
                    <a:pt x="47" y="8"/>
                  </a:cubicBezTo>
                  <a:cubicBezTo>
                    <a:pt x="53" y="3"/>
                    <a:pt x="60" y="0"/>
                    <a:pt x="68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4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55"/>
            <p:cNvSpPr>
              <a:spLocks noEditPoints="1"/>
            </p:cNvSpPr>
            <p:nvPr userDrawn="1"/>
          </p:nvSpPr>
          <p:spPr bwMode="auto">
            <a:xfrm>
              <a:off x="3348038" y="2611438"/>
              <a:ext cx="207963" cy="239713"/>
            </a:xfrm>
            <a:custGeom>
              <a:avLst/>
              <a:gdLst>
                <a:gd name="T0" fmla="*/ 32 w 128"/>
                <a:gd name="T1" fmla="*/ 83 h 148"/>
                <a:gd name="T2" fmla="*/ 44 w 128"/>
                <a:gd name="T3" fmla="*/ 113 h 148"/>
                <a:gd name="T4" fmla="*/ 75 w 128"/>
                <a:gd name="T5" fmla="*/ 123 h 148"/>
                <a:gd name="T6" fmla="*/ 97 w 128"/>
                <a:gd name="T7" fmla="*/ 119 h 148"/>
                <a:gd name="T8" fmla="*/ 117 w 128"/>
                <a:gd name="T9" fmla="*/ 109 h 148"/>
                <a:gd name="T10" fmla="*/ 117 w 128"/>
                <a:gd name="T11" fmla="*/ 136 h 148"/>
                <a:gd name="T12" fmla="*/ 95 w 128"/>
                <a:gd name="T13" fmla="*/ 145 h 148"/>
                <a:gd name="T14" fmla="*/ 67 w 128"/>
                <a:gd name="T15" fmla="*/ 148 h 148"/>
                <a:gd name="T16" fmla="*/ 17 w 128"/>
                <a:gd name="T17" fmla="*/ 129 h 148"/>
                <a:gd name="T18" fmla="*/ 0 w 128"/>
                <a:gd name="T19" fmla="*/ 76 h 148"/>
                <a:gd name="T20" fmla="*/ 8 w 128"/>
                <a:gd name="T21" fmla="*/ 36 h 148"/>
                <a:gd name="T22" fmla="*/ 33 w 128"/>
                <a:gd name="T23" fmla="*/ 10 h 148"/>
                <a:gd name="T24" fmla="*/ 67 w 128"/>
                <a:gd name="T25" fmla="*/ 0 h 148"/>
                <a:gd name="T26" fmla="*/ 112 w 128"/>
                <a:gd name="T27" fmla="*/ 18 h 148"/>
                <a:gd name="T28" fmla="*/ 128 w 128"/>
                <a:gd name="T29" fmla="*/ 68 h 148"/>
                <a:gd name="T30" fmla="*/ 128 w 128"/>
                <a:gd name="T31" fmla="*/ 83 h 148"/>
                <a:gd name="T32" fmla="*/ 32 w 128"/>
                <a:gd name="T33" fmla="*/ 83 h 148"/>
                <a:gd name="T34" fmla="*/ 96 w 128"/>
                <a:gd name="T35" fmla="*/ 60 h 148"/>
                <a:gd name="T36" fmla="*/ 89 w 128"/>
                <a:gd name="T37" fmla="*/ 34 h 148"/>
                <a:gd name="T38" fmla="*/ 67 w 128"/>
                <a:gd name="T39" fmla="*/ 25 h 148"/>
                <a:gd name="T40" fmla="*/ 44 w 128"/>
                <a:gd name="T41" fmla="*/ 35 h 148"/>
                <a:gd name="T42" fmla="*/ 32 w 128"/>
                <a:gd name="T43" fmla="*/ 60 h 148"/>
                <a:gd name="T44" fmla="*/ 96 w 128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8">
                  <a:moveTo>
                    <a:pt x="32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1" y="119"/>
                    <a:pt x="61" y="123"/>
                    <a:pt x="75" y="123"/>
                  </a:cubicBezTo>
                  <a:cubicBezTo>
                    <a:pt x="82" y="123"/>
                    <a:pt x="90" y="122"/>
                    <a:pt x="97" y="119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1" y="140"/>
                    <a:pt x="104" y="142"/>
                    <a:pt x="95" y="145"/>
                  </a:cubicBezTo>
                  <a:cubicBezTo>
                    <a:pt x="86" y="147"/>
                    <a:pt x="77" y="148"/>
                    <a:pt x="67" y="148"/>
                  </a:cubicBezTo>
                  <a:cubicBezTo>
                    <a:pt x="45" y="148"/>
                    <a:pt x="29" y="142"/>
                    <a:pt x="17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8" y="36"/>
                  </a:cubicBezTo>
                  <a:cubicBezTo>
                    <a:pt x="14" y="25"/>
                    <a:pt x="22" y="16"/>
                    <a:pt x="33" y="10"/>
                  </a:cubicBezTo>
                  <a:cubicBezTo>
                    <a:pt x="43" y="4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7"/>
                    <a:pt x="128" y="68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6" y="60"/>
                  </a:moveTo>
                  <a:cubicBezTo>
                    <a:pt x="96" y="48"/>
                    <a:pt x="94" y="40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0" y="28"/>
                    <a:pt x="44" y="35"/>
                  </a:cubicBezTo>
                  <a:cubicBezTo>
                    <a:pt x="38" y="41"/>
                    <a:pt x="34" y="49"/>
                    <a:pt x="32" y="60"/>
                  </a:cubicBezTo>
                  <a:lnTo>
                    <a:pt x="96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56"/>
            <p:cNvSpPr>
              <a:spLocks/>
            </p:cNvSpPr>
            <p:nvPr userDrawn="1"/>
          </p:nvSpPr>
          <p:spPr bwMode="auto">
            <a:xfrm>
              <a:off x="3605213" y="2508251"/>
              <a:ext cx="201613" cy="336550"/>
            </a:xfrm>
            <a:custGeom>
              <a:avLst/>
              <a:gdLst>
                <a:gd name="T0" fmla="*/ 93 w 125"/>
                <a:gd name="T1" fmla="*/ 208 h 208"/>
                <a:gd name="T2" fmla="*/ 93 w 125"/>
                <a:gd name="T3" fmla="*/ 129 h 208"/>
                <a:gd name="T4" fmla="*/ 86 w 125"/>
                <a:gd name="T5" fmla="*/ 100 h 208"/>
                <a:gd name="T6" fmla="*/ 65 w 125"/>
                <a:gd name="T7" fmla="*/ 90 h 208"/>
                <a:gd name="T8" fmla="*/ 41 w 125"/>
                <a:gd name="T9" fmla="*/ 101 h 208"/>
                <a:gd name="T10" fmla="*/ 32 w 125"/>
                <a:gd name="T11" fmla="*/ 128 h 208"/>
                <a:gd name="T12" fmla="*/ 32 w 125"/>
                <a:gd name="T13" fmla="*/ 208 h 208"/>
                <a:gd name="T14" fmla="*/ 0 w 125"/>
                <a:gd name="T15" fmla="*/ 208 h 208"/>
                <a:gd name="T16" fmla="*/ 0 w 125"/>
                <a:gd name="T17" fmla="*/ 0 h 208"/>
                <a:gd name="T18" fmla="*/ 32 w 125"/>
                <a:gd name="T19" fmla="*/ 0 h 208"/>
                <a:gd name="T20" fmla="*/ 32 w 125"/>
                <a:gd name="T21" fmla="*/ 90 h 208"/>
                <a:gd name="T22" fmla="*/ 33 w 125"/>
                <a:gd name="T23" fmla="*/ 90 h 208"/>
                <a:gd name="T24" fmla="*/ 77 w 125"/>
                <a:gd name="T25" fmla="*/ 64 h 208"/>
                <a:gd name="T26" fmla="*/ 113 w 125"/>
                <a:gd name="T27" fmla="*/ 79 h 208"/>
                <a:gd name="T28" fmla="*/ 125 w 125"/>
                <a:gd name="T29" fmla="*/ 122 h 208"/>
                <a:gd name="T30" fmla="*/ 125 w 125"/>
                <a:gd name="T31" fmla="*/ 208 h 208"/>
                <a:gd name="T32" fmla="*/ 93 w 125"/>
                <a:gd name="T3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208">
                  <a:moveTo>
                    <a:pt x="93" y="208"/>
                  </a:moveTo>
                  <a:cubicBezTo>
                    <a:pt x="93" y="129"/>
                    <a:pt x="93" y="129"/>
                    <a:pt x="93" y="129"/>
                  </a:cubicBezTo>
                  <a:cubicBezTo>
                    <a:pt x="93" y="116"/>
                    <a:pt x="91" y="107"/>
                    <a:pt x="86" y="100"/>
                  </a:cubicBezTo>
                  <a:cubicBezTo>
                    <a:pt x="82" y="94"/>
                    <a:pt x="75" y="90"/>
                    <a:pt x="65" y="90"/>
                  </a:cubicBezTo>
                  <a:cubicBezTo>
                    <a:pt x="56" y="90"/>
                    <a:pt x="48" y="94"/>
                    <a:pt x="41" y="101"/>
                  </a:cubicBezTo>
                  <a:cubicBezTo>
                    <a:pt x="35" y="108"/>
                    <a:pt x="32" y="117"/>
                    <a:pt x="32" y="128"/>
                  </a:cubicBezTo>
                  <a:cubicBezTo>
                    <a:pt x="32" y="208"/>
                    <a:pt x="32" y="208"/>
                    <a:pt x="32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90"/>
                    <a:pt x="32" y="90"/>
                    <a:pt x="32" y="90"/>
                  </a:cubicBezTo>
                  <a:cubicBezTo>
                    <a:pt x="33" y="90"/>
                    <a:pt x="33" y="90"/>
                    <a:pt x="33" y="90"/>
                  </a:cubicBezTo>
                  <a:cubicBezTo>
                    <a:pt x="43" y="73"/>
                    <a:pt x="58" y="64"/>
                    <a:pt x="77" y="64"/>
                  </a:cubicBezTo>
                  <a:cubicBezTo>
                    <a:pt x="93" y="64"/>
                    <a:pt x="105" y="69"/>
                    <a:pt x="113" y="79"/>
                  </a:cubicBezTo>
                  <a:cubicBezTo>
                    <a:pt x="121" y="89"/>
                    <a:pt x="125" y="103"/>
                    <a:pt x="125" y="122"/>
                  </a:cubicBezTo>
                  <a:cubicBezTo>
                    <a:pt x="125" y="208"/>
                    <a:pt x="125" y="208"/>
                    <a:pt x="125" y="208"/>
                  </a:cubicBezTo>
                  <a:lnTo>
                    <a:pt x="93" y="20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57"/>
            <p:cNvSpPr>
              <a:spLocks noEditPoints="1"/>
            </p:cNvSpPr>
            <p:nvPr userDrawn="1"/>
          </p:nvSpPr>
          <p:spPr bwMode="auto">
            <a:xfrm>
              <a:off x="3854450" y="2611438"/>
              <a:ext cx="234950" cy="239713"/>
            </a:xfrm>
            <a:custGeom>
              <a:avLst/>
              <a:gdLst>
                <a:gd name="T0" fmla="*/ 145 w 145"/>
                <a:gd name="T1" fmla="*/ 73 h 148"/>
                <a:gd name="T2" fmla="*/ 125 w 145"/>
                <a:gd name="T3" fmla="*/ 127 h 148"/>
                <a:gd name="T4" fmla="*/ 71 w 145"/>
                <a:gd name="T5" fmla="*/ 148 h 148"/>
                <a:gd name="T6" fmla="*/ 19 w 145"/>
                <a:gd name="T7" fmla="*/ 128 h 148"/>
                <a:gd name="T8" fmla="*/ 0 w 145"/>
                <a:gd name="T9" fmla="*/ 76 h 148"/>
                <a:gd name="T10" fmla="*/ 20 w 145"/>
                <a:gd name="T11" fmla="*/ 21 h 148"/>
                <a:gd name="T12" fmla="*/ 75 w 145"/>
                <a:gd name="T13" fmla="*/ 0 h 148"/>
                <a:gd name="T14" fmla="*/ 126 w 145"/>
                <a:gd name="T15" fmla="*/ 20 h 148"/>
                <a:gd name="T16" fmla="*/ 145 w 145"/>
                <a:gd name="T17" fmla="*/ 73 h 148"/>
                <a:gd name="T18" fmla="*/ 112 w 145"/>
                <a:gd name="T19" fmla="*/ 74 h 148"/>
                <a:gd name="T20" fmla="*/ 101 w 145"/>
                <a:gd name="T21" fmla="*/ 38 h 148"/>
                <a:gd name="T22" fmla="*/ 73 w 145"/>
                <a:gd name="T23" fmla="*/ 26 h 148"/>
                <a:gd name="T24" fmla="*/ 44 w 145"/>
                <a:gd name="T25" fmla="*/ 39 h 148"/>
                <a:gd name="T26" fmla="*/ 33 w 145"/>
                <a:gd name="T27" fmla="*/ 75 h 148"/>
                <a:gd name="T28" fmla="*/ 44 w 145"/>
                <a:gd name="T29" fmla="*/ 110 h 148"/>
                <a:gd name="T30" fmla="*/ 73 w 145"/>
                <a:gd name="T31" fmla="*/ 122 h 148"/>
                <a:gd name="T32" fmla="*/ 102 w 145"/>
                <a:gd name="T33" fmla="*/ 110 h 148"/>
                <a:gd name="T34" fmla="*/ 112 w 145"/>
                <a:gd name="T35" fmla="*/ 7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8">
                  <a:moveTo>
                    <a:pt x="145" y="73"/>
                  </a:moveTo>
                  <a:cubicBezTo>
                    <a:pt x="145" y="96"/>
                    <a:pt x="138" y="114"/>
                    <a:pt x="125" y="127"/>
                  </a:cubicBezTo>
                  <a:cubicBezTo>
                    <a:pt x="112" y="141"/>
                    <a:pt x="94" y="148"/>
                    <a:pt x="71" y="148"/>
                  </a:cubicBezTo>
                  <a:cubicBezTo>
                    <a:pt x="50" y="148"/>
                    <a:pt x="32" y="141"/>
                    <a:pt x="19" y="128"/>
                  </a:cubicBezTo>
                  <a:cubicBezTo>
                    <a:pt x="7" y="116"/>
                    <a:pt x="0" y="98"/>
                    <a:pt x="0" y="76"/>
                  </a:cubicBezTo>
                  <a:cubicBezTo>
                    <a:pt x="0" y="52"/>
                    <a:pt x="7" y="34"/>
                    <a:pt x="20" y="21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7"/>
                    <a:pt x="126" y="20"/>
                  </a:cubicBezTo>
                  <a:cubicBezTo>
                    <a:pt x="139" y="33"/>
                    <a:pt x="145" y="50"/>
                    <a:pt x="145" y="73"/>
                  </a:cubicBezTo>
                  <a:close/>
                  <a:moveTo>
                    <a:pt x="112" y="74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1"/>
                    <a:pt x="44" y="39"/>
                  </a:cubicBezTo>
                  <a:cubicBezTo>
                    <a:pt x="37" y="47"/>
                    <a:pt x="33" y="59"/>
                    <a:pt x="33" y="75"/>
                  </a:cubicBezTo>
                  <a:cubicBezTo>
                    <a:pt x="33" y="90"/>
                    <a:pt x="37" y="101"/>
                    <a:pt x="44" y="110"/>
                  </a:cubicBezTo>
                  <a:cubicBezTo>
                    <a:pt x="51" y="118"/>
                    <a:pt x="61" y="122"/>
                    <a:pt x="73" y="122"/>
                  </a:cubicBezTo>
                  <a:cubicBezTo>
                    <a:pt x="86" y="122"/>
                    <a:pt x="95" y="118"/>
                    <a:pt x="102" y="110"/>
                  </a:cubicBezTo>
                  <a:cubicBezTo>
                    <a:pt x="108" y="102"/>
                    <a:pt x="112" y="90"/>
                    <a:pt x="112" y="7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58"/>
            <p:cNvSpPr>
              <a:spLocks/>
            </p:cNvSpPr>
            <p:nvPr userDrawn="1"/>
          </p:nvSpPr>
          <p:spPr bwMode="auto">
            <a:xfrm>
              <a:off x="4135438" y="2617788"/>
              <a:ext cx="203200" cy="233363"/>
            </a:xfrm>
            <a:custGeom>
              <a:avLst/>
              <a:gdLst>
                <a:gd name="T0" fmla="*/ 93 w 125"/>
                <a:gd name="T1" fmla="*/ 140 h 144"/>
                <a:gd name="T2" fmla="*/ 93 w 125"/>
                <a:gd name="T3" fmla="*/ 119 h 144"/>
                <a:gd name="T4" fmla="*/ 93 w 125"/>
                <a:gd name="T5" fmla="*/ 119 h 144"/>
                <a:gd name="T6" fmla="*/ 75 w 125"/>
                <a:gd name="T7" fmla="*/ 137 h 144"/>
                <a:gd name="T8" fmla="*/ 50 w 125"/>
                <a:gd name="T9" fmla="*/ 144 h 144"/>
                <a:gd name="T10" fmla="*/ 13 w 125"/>
                <a:gd name="T11" fmla="*/ 129 h 144"/>
                <a:gd name="T12" fmla="*/ 0 w 125"/>
                <a:gd name="T13" fmla="*/ 85 h 144"/>
                <a:gd name="T14" fmla="*/ 0 w 125"/>
                <a:gd name="T15" fmla="*/ 0 h 144"/>
                <a:gd name="T16" fmla="*/ 32 w 125"/>
                <a:gd name="T17" fmla="*/ 0 h 144"/>
                <a:gd name="T18" fmla="*/ 32 w 125"/>
                <a:gd name="T19" fmla="*/ 81 h 144"/>
                <a:gd name="T20" fmla="*/ 61 w 125"/>
                <a:gd name="T21" fmla="*/ 118 h 144"/>
                <a:gd name="T22" fmla="*/ 85 w 125"/>
                <a:gd name="T23" fmla="*/ 108 h 144"/>
                <a:gd name="T24" fmla="*/ 93 w 125"/>
                <a:gd name="T25" fmla="*/ 81 h 144"/>
                <a:gd name="T26" fmla="*/ 93 w 125"/>
                <a:gd name="T27" fmla="*/ 0 h 144"/>
                <a:gd name="T28" fmla="*/ 125 w 125"/>
                <a:gd name="T29" fmla="*/ 0 h 144"/>
                <a:gd name="T30" fmla="*/ 125 w 125"/>
                <a:gd name="T31" fmla="*/ 140 h 144"/>
                <a:gd name="T32" fmla="*/ 93 w 125"/>
                <a:gd name="T33" fmla="*/ 14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0"/>
                  </a:moveTo>
                  <a:cubicBezTo>
                    <a:pt x="93" y="119"/>
                    <a:pt x="93" y="119"/>
                    <a:pt x="93" y="119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88" y="127"/>
                    <a:pt x="83" y="133"/>
                    <a:pt x="75" y="137"/>
                  </a:cubicBezTo>
                  <a:cubicBezTo>
                    <a:pt x="68" y="142"/>
                    <a:pt x="60" y="144"/>
                    <a:pt x="50" y="144"/>
                  </a:cubicBezTo>
                  <a:cubicBezTo>
                    <a:pt x="34" y="144"/>
                    <a:pt x="21" y="139"/>
                    <a:pt x="13" y="129"/>
                  </a:cubicBezTo>
                  <a:cubicBezTo>
                    <a:pt x="4" y="119"/>
                    <a:pt x="0" y="105"/>
                    <a:pt x="0" y="8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2" y="106"/>
                    <a:pt x="42" y="118"/>
                    <a:pt x="61" y="118"/>
                  </a:cubicBezTo>
                  <a:cubicBezTo>
                    <a:pt x="71" y="118"/>
                    <a:pt x="79" y="115"/>
                    <a:pt x="85" y="108"/>
                  </a:cubicBezTo>
                  <a:cubicBezTo>
                    <a:pt x="90" y="101"/>
                    <a:pt x="93" y="92"/>
                    <a:pt x="93" y="8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5" y="140"/>
                    <a:pt x="125" y="140"/>
                    <a:pt x="125" y="140"/>
                  </a:cubicBezTo>
                  <a:lnTo>
                    <a:pt x="93" y="14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59"/>
            <p:cNvSpPr>
              <a:spLocks/>
            </p:cNvSpPr>
            <p:nvPr userDrawn="1"/>
          </p:nvSpPr>
          <p:spPr bwMode="auto">
            <a:xfrm>
              <a:off x="4392613" y="2611438"/>
              <a:ext cx="150813" cy="239713"/>
            </a:xfrm>
            <a:custGeom>
              <a:avLst/>
              <a:gdLst>
                <a:gd name="T0" fmla="*/ 93 w 93"/>
                <a:gd name="T1" fmla="*/ 104 h 148"/>
                <a:gd name="T2" fmla="*/ 78 w 93"/>
                <a:gd name="T3" fmla="*/ 136 h 148"/>
                <a:gd name="T4" fmla="*/ 37 w 93"/>
                <a:gd name="T5" fmla="*/ 148 h 148"/>
                <a:gd name="T6" fmla="*/ 18 w 93"/>
                <a:gd name="T7" fmla="*/ 146 h 148"/>
                <a:gd name="T8" fmla="*/ 0 w 93"/>
                <a:gd name="T9" fmla="*/ 140 h 148"/>
                <a:gd name="T10" fmla="*/ 0 w 93"/>
                <a:gd name="T11" fmla="*/ 110 h 148"/>
                <a:gd name="T12" fmla="*/ 19 w 93"/>
                <a:gd name="T13" fmla="*/ 120 h 148"/>
                <a:gd name="T14" fmla="*/ 38 w 93"/>
                <a:gd name="T15" fmla="*/ 123 h 148"/>
                <a:gd name="T16" fmla="*/ 61 w 93"/>
                <a:gd name="T17" fmla="*/ 108 h 148"/>
                <a:gd name="T18" fmla="*/ 59 w 93"/>
                <a:gd name="T19" fmla="*/ 99 h 148"/>
                <a:gd name="T20" fmla="*/ 51 w 93"/>
                <a:gd name="T21" fmla="*/ 93 h 148"/>
                <a:gd name="T22" fmla="*/ 34 w 93"/>
                <a:gd name="T23" fmla="*/ 85 h 148"/>
                <a:gd name="T24" fmla="*/ 13 w 93"/>
                <a:gd name="T25" fmla="*/ 73 h 148"/>
                <a:gd name="T26" fmla="*/ 3 w 93"/>
                <a:gd name="T27" fmla="*/ 61 h 148"/>
                <a:gd name="T28" fmla="*/ 0 w 93"/>
                <a:gd name="T29" fmla="*/ 43 h 148"/>
                <a:gd name="T30" fmla="*/ 15 w 93"/>
                <a:gd name="T31" fmla="*/ 12 h 148"/>
                <a:gd name="T32" fmla="*/ 54 w 93"/>
                <a:gd name="T33" fmla="*/ 0 h 148"/>
                <a:gd name="T34" fmla="*/ 70 w 93"/>
                <a:gd name="T35" fmla="*/ 2 h 148"/>
                <a:gd name="T36" fmla="*/ 85 w 93"/>
                <a:gd name="T37" fmla="*/ 6 h 148"/>
                <a:gd name="T38" fmla="*/ 85 w 93"/>
                <a:gd name="T39" fmla="*/ 35 h 148"/>
                <a:gd name="T40" fmla="*/ 70 w 93"/>
                <a:gd name="T41" fmla="*/ 28 h 148"/>
                <a:gd name="T42" fmla="*/ 53 w 93"/>
                <a:gd name="T43" fmla="*/ 25 h 148"/>
                <a:gd name="T44" fmla="*/ 38 w 93"/>
                <a:gd name="T45" fmla="*/ 30 h 148"/>
                <a:gd name="T46" fmla="*/ 32 w 93"/>
                <a:gd name="T47" fmla="*/ 40 h 148"/>
                <a:gd name="T48" fmla="*/ 37 w 93"/>
                <a:gd name="T49" fmla="*/ 52 h 148"/>
                <a:gd name="T50" fmla="*/ 57 w 93"/>
                <a:gd name="T51" fmla="*/ 63 h 148"/>
                <a:gd name="T52" fmla="*/ 85 w 93"/>
                <a:gd name="T53" fmla="*/ 80 h 148"/>
                <a:gd name="T54" fmla="*/ 93 w 93"/>
                <a:gd name="T55" fmla="*/ 10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3" h="148">
                  <a:moveTo>
                    <a:pt x="93" y="104"/>
                  </a:moveTo>
                  <a:cubicBezTo>
                    <a:pt x="93" y="117"/>
                    <a:pt x="88" y="128"/>
                    <a:pt x="78" y="136"/>
                  </a:cubicBezTo>
                  <a:cubicBezTo>
                    <a:pt x="68" y="144"/>
                    <a:pt x="54" y="148"/>
                    <a:pt x="37" y="148"/>
                  </a:cubicBezTo>
                  <a:cubicBezTo>
                    <a:pt x="31" y="148"/>
                    <a:pt x="25" y="147"/>
                    <a:pt x="18" y="146"/>
                  </a:cubicBezTo>
                  <a:cubicBezTo>
                    <a:pt x="11" y="144"/>
                    <a:pt x="5" y="142"/>
                    <a:pt x="0" y="14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6" y="114"/>
                    <a:pt x="12" y="117"/>
                    <a:pt x="19" y="120"/>
                  </a:cubicBezTo>
                  <a:cubicBezTo>
                    <a:pt x="26" y="122"/>
                    <a:pt x="33" y="123"/>
                    <a:pt x="38" y="123"/>
                  </a:cubicBezTo>
                  <a:cubicBezTo>
                    <a:pt x="53" y="123"/>
                    <a:pt x="61" y="118"/>
                    <a:pt x="61" y="108"/>
                  </a:cubicBezTo>
                  <a:cubicBezTo>
                    <a:pt x="61" y="104"/>
                    <a:pt x="60" y="102"/>
                    <a:pt x="59" y="99"/>
                  </a:cubicBezTo>
                  <a:cubicBezTo>
                    <a:pt x="57" y="97"/>
                    <a:pt x="55" y="95"/>
                    <a:pt x="51" y="93"/>
                  </a:cubicBezTo>
                  <a:cubicBezTo>
                    <a:pt x="47" y="91"/>
                    <a:pt x="41" y="88"/>
                    <a:pt x="34" y="85"/>
                  </a:cubicBezTo>
                  <a:cubicBezTo>
                    <a:pt x="24" y="81"/>
                    <a:pt x="18" y="77"/>
                    <a:pt x="13" y="73"/>
                  </a:cubicBezTo>
                  <a:cubicBezTo>
                    <a:pt x="9" y="70"/>
                    <a:pt x="5" y="65"/>
                    <a:pt x="3" y="61"/>
                  </a:cubicBezTo>
                  <a:cubicBezTo>
                    <a:pt x="1" y="56"/>
                    <a:pt x="0" y="50"/>
                    <a:pt x="0" y="43"/>
                  </a:cubicBezTo>
                  <a:cubicBezTo>
                    <a:pt x="0" y="31"/>
                    <a:pt x="5" y="20"/>
                    <a:pt x="15" y="12"/>
                  </a:cubicBezTo>
                  <a:cubicBezTo>
                    <a:pt x="25" y="4"/>
                    <a:pt x="38" y="0"/>
                    <a:pt x="54" y="0"/>
                  </a:cubicBezTo>
                  <a:cubicBezTo>
                    <a:pt x="59" y="0"/>
                    <a:pt x="64" y="1"/>
                    <a:pt x="70" y="2"/>
                  </a:cubicBezTo>
                  <a:cubicBezTo>
                    <a:pt x="77" y="3"/>
                    <a:pt x="82" y="5"/>
                    <a:pt x="85" y="6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1" y="32"/>
                    <a:pt x="76" y="30"/>
                    <a:pt x="70" y="28"/>
                  </a:cubicBezTo>
                  <a:cubicBezTo>
                    <a:pt x="64" y="26"/>
                    <a:pt x="58" y="25"/>
                    <a:pt x="53" y="25"/>
                  </a:cubicBezTo>
                  <a:cubicBezTo>
                    <a:pt x="46" y="25"/>
                    <a:pt x="41" y="27"/>
                    <a:pt x="38" y="30"/>
                  </a:cubicBezTo>
                  <a:cubicBezTo>
                    <a:pt x="34" y="32"/>
                    <a:pt x="32" y="36"/>
                    <a:pt x="32" y="40"/>
                  </a:cubicBezTo>
                  <a:cubicBezTo>
                    <a:pt x="32" y="45"/>
                    <a:pt x="34" y="49"/>
                    <a:pt x="37" y="52"/>
                  </a:cubicBezTo>
                  <a:cubicBezTo>
                    <a:pt x="39" y="55"/>
                    <a:pt x="46" y="58"/>
                    <a:pt x="57" y="63"/>
                  </a:cubicBezTo>
                  <a:cubicBezTo>
                    <a:pt x="70" y="68"/>
                    <a:pt x="79" y="74"/>
                    <a:pt x="85" y="80"/>
                  </a:cubicBezTo>
                  <a:cubicBezTo>
                    <a:pt x="90" y="87"/>
                    <a:pt x="93" y="95"/>
                    <a:pt x="93" y="10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60"/>
            <p:cNvSpPr>
              <a:spLocks noEditPoints="1"/>
            </p:cNvSpPr>
            <p:nvPr userDrawn="1"/>
          </p:nvSpPr>
          <p:spPr bwMode="auto">
            <a:xfrm>
              <a:off x="4576763" y="2611438"/>
              <a:ext cx="207963" cy="239713"/>
            </a:xfrm>
            <a:custGeom>
              <a:avLst/>
              <a:gdLst>
                <a:gd name="T0" fmla="*/ 33 w 129"/>
                <a:gd name="T1" fmla="*/ 83 h 148"/>
                <a:gd name="T2" fmla="*/ 44 w 129"/>
                <a:gd name="T3" fmla="*/ 113 h 148"/>
                <a:gd name="T4" fmla="*/ 75 w 129"/>
                <a:gd name="T5" fmla="*/ 123 h 148"/>
                <a:gd name="T6" fmla="*/ 98 w 129"/>
                <a:gd name="T7" fmla="*/ 119 h 148"/>
                <a:gd name="T8" fmla="*/ 117 w 129"/>
                <a:gd name="T9" fmla="*/ 109 h 148"/>
                <a:gd name="T10" fmla="*/ 117 w 129"/>
                <a:gd name="T11" fmla="*/ 136 h 148"/>
                <a:gd name="T12" fmla="*/ 96 w 129"/>
                <a:gd name="T13" fmla="*/ 145 h 148"/>
                <a:gd name="T14" fmla="*/ 67 w 129"/>
                <a:gd name="T15" fmla="*/ 148 h 148"/>
                <a:gd name="T16" fmla="*/ 18 w 129"/>
                <a:gd name="T17" fmla="*/ 129 h 148"/>
                <a:gd name="T18" fmla="*/ 0 w 129"/>
                <a:gd name="T19" fmla="*/ 76 h 148"/>
                <a:gd name="T20" fmla="*/ 9 w 129"/>
                <a:gd name="T21" fmla="*/ 36 h 148"/>
                <a:gd name="T22" fmla="*/ 33 w 129"/>
                <a:gd name="T23" fmla="*/ 10 h 148"/>
                <a:gd name="T24" fmla="*/ 67 w 129"/>
                <a:gd name="T25" fmla="*/ 0 h 148"/>
                <a:gd name="T26" fmla="*/ 112 w 129"/>
                <a:gd name="T27" fmla="*/ 18 h 148"/>
                <a:gd name="T28" fmla="*/ 129 w 129"/>
                <a:gd name="T29" fmla="*/ 68 h 148"/>
                <a:gd name="T30" fmla="*/ 129 w 129"/>
                <a:gd name="T31" fmla="*/ 83 h 148"/>
                <a:gd name="T32" fmla="*/ 33 w 129"/>
                <a:gd name="T33" fmla="*/ 83 h 148"/>
                <a:gd name="T34" fmla="*/ 97 w 129"/>
                <a:gd name="T35" fmla="*/ 60 h 148"/>
                <a:gd name="T36" fmla="*/ 89 w 129"/>
                <a:gd name="T37" fmla="*/ 34 h 148"/>
                <a:gd name="T38" fmla="*/ 67 w 129"/>
                <a:gd name="T39" fmla="*/ 25 h 148"/>
                <a:gd name="T40" fmla="*/ 45 w 129"/>
                <a:gd name="T41" fmla="*/ 35 h 148"/>
                <a:gd name="T42" fmla="*/ 33 w 129"/>
                <a:gd name="T43" fmla="*/ 60 h 148"/>
                <a:gd name="T44" fmla="*/ 97 w 129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" h="148">
                  <a:moveTo>
                    <a:pt x="33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2" y="119"/>
                    <a:pt x="62" y="123"/>
                    <a:pt x="75" y="123"/>
                  </a:cubicBezTo>
                  <a:cubicBezTo>
                    <a:pt x="83" y="123"/>
                    <a:pt x="91" y="122"/>
                    <a:pt x="98" y="119"/>
                  </a:cubicBezTo>
                  <a:cubicBezTo>
                    <a:pt x="105" y="116"/>
                    <a:pt x="112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40"/>
                    <a:pt x="105" y="142"/>
                    <a:pt x="96" y="145"/>
                  </a:cubicBezTo>
                  <a:cubicBezTo>
                    <a:pt x="87" y="147"/>
                    <a:pt x="77" y="148"/>
                    <a:pt x="67" y="148"/>
                  </a:cubicBezTo>
                  <a:cubicBezTo>
                    <a:pt x="46" y="148"/>
                    <a:pt x="30" y="142"/>
                    <a:pt x="18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9" y="36"/>
                  </a:cubicBezTo>
                  <a:cubicBezTo>
                    <a:pt x="15" y="25"/>
                    <a:pt x="23" y="16"/>
                    <a:pt x="33" y="10"/>
                  </a:cubicBezTo>
                  <a:cubicBezTo>
                    <a:pt x="43" y="4"/>
                    <a:pt x="55" y="0"/>
                    <a:pt x="67" y="0"/>
                  </a:cubicBezTo>
                  <a:cubicBezTo>
                    <a:pt x="87" y="0"/>
                    <a:pt x="102" y="6"/>
                    <a:pt x="112" y="18"/>
                  </a:cubicBezTo>
                  <a:cubicBezTo>
                    <a:pt x="123" y="30"/>
                    <a:pt x="129" y="47"/>
                    <a:pt x="129" y="68"/>
                  </a:cubicBezTo>
                  <a:cubicBezTo>
                    <a:pt x="129" y="83"/>
                    <a:pt x="129" y="83"/>
                    <a:pt x="129" y="83"/>
                  </a:cubicBezTo>
                  <a:lnTo>
                    <a:pt x="33" y="83"/>
                  </a:lnTo>
                  <a:close/>
                  <a:moveTo>
                    <a:pt x="97" y="60"/>
                  </a:moveTo>
                  <a:cubicBezTo>
                    <a:pt x="97" y="48"/>
                    <a:pt x="94" y="40"/>
                    <a:pt x="89" y="34"/>
                  </a:cubicBezTo>
                  <a:cubicBezTo>
                    <a:pt x="84" y="28"/>
                    <a:pt x="77" y="25"/>
                    <a:pt x="67" y="25"/>
                  </a:cubicBezTo>
                  <a:cubicBezTo>
                    <a:pt x="59" y="25"/>
                    <a:pt x="51" y="28"/>
                    <a:pt x="45" y="35"/>
                  </a:cubicBezTo>
                  <a:cubicBezTo>
                    <a:pt x="38" y="41"/>
                    <a:pt x="34" y="49"/>
                    <a:pt x="33" y="60"/>
                  </a:cubicBezTo>
                  <a:lnTo>
                    <a:pt x="97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2" name="Group 131"/>
          <p:cNvGrpSpPr/>
          <p:nvPr userDrawn="1"/>
        </p:nvGrpSpPr>
        <p:grpSpPr>
          <a:xfrm>
            <a:off x="4631530" y="906463"/>
            <a:ext cx="4872038" cy="4795838"/>
            <a:chOff x="3657600" y="-6505575"/>
            <a:chExt cx="4872038" cy="4795838"/>
          </a:xfrm>
        </p:grpSpPr>
        <p:sp>
          <p:nvSpPr>
            <p:cNvPr id="133" name="Freeform 78"/>
            <p:cNvSpPr>
              <a:spLocks/>
            </p:cNvSpPr>
            <p:nvPr userDrawn="1"/>
          </p:nvSpPr>
          <p:spPr bwMode="auto">
            <a:xfrm>
              <a:off x="6442075" y="-3392488"/>
              <a:ext cx="1101725" cy="520700"/>
            </a:xfrm>
            <a:custGeom>
              <a:avLst/>
              <a:gdLst>
                <a:gd name="T0" fmla="*/ 0 w 694"/>
                <a:gd name="T1" fmla="*/ 256 h 328"/>
                <a:gd name="T2" fmla="*/ 125 w 694"/>
                <a:gd name="T3" fmla="*/ 328 h 328"/>
                <a:gd name="T4" fmla="*/ 694 w 694"/>
                <a:gd name="T5" fmla="*/ 0 h 328"/>
                <a:gd name="T6" fmla="*/ 694 w 694"/>
                <a:gd name="T7" fmla="*/ 0 h 328"/>
                <a:gd name="T8" fmla="*/ 125 w 694"/>
                <a:gd name="T9" fmla="*/ 328 h 328"/>
                <a:gd name="T10" fmla="*/ 0 w 694"/>
                <a:gd name="T11" fmla="*/ 25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328">
                  <a:moveTo>
                    <a:pt x="0" y="256"/>
                  </a:moveTo>
                  <a:lnTo>
                    <a:pt x="125" y="328"/>
                  </a:lnTo>
                  <a:lnTo>
                    <a:pt x="694" y="0"/>
                  </a:lnTo>
                  <a:lnTo>
                    <a:pt x="694" y="0"/>
                  </a:lnTo>
                  <a:lnTo>
                    <a:pt x="125" y="328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87"/>
            <p:cNvSpPr>
              <a:spLocks/>
            </p:cNvSpPr>
            <p:nvPr userDrawn="1"/>
          </p:nvSpPr>
          <p:spPr bwMode="auto">
            <a:xfrm>
              <a:off x="5737225" y="-5473700"/>
              <a:ext cx="903288" cy="1560513"/>
            </a:xfrm>
            <a:custGeom>
              <a:avLst/>
              <a:gdLst>
                <a:gd name="T0" fmla="*/ 569 w 569"/>
                <a:gd name="T1" fmla="*/ 983 h 983"/>
                <a:gd name="T2" fmla="*/ 0 w 569"/>
                <a:gd name="T3" fmla="*/ 655 h 983"/>
                <a:gd name="T4" fmla="*/ 0 w 569"/>
                <a:gd name="T5" fmla="*/ 0 h 983"/>
                <a:gd name="T6" fmla="*/ 569 w 569"/>
                <a:gd name="T7" fmla="*/ 329 h 983"/>
                <a:gd name="T8" fmla="*/ 569 w 569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983">
                  <a:moveTo>
                    <a:pt x="569" y="983"/>
                  </a:moveTo>
                  <a:lnTo>
                    <a:pt x="0" y="655"/>
                  </a:lnTo>
                  <a:lnTo>
                    <a:pt x="0" y="0"/>
                  </a:lnTo>
                  <a:lnTo>
                    <a:pt x="569" y="329"/>
                  </a:lnTo>
                  <a:lnTo>
                    <a:pt x="569" y="983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88"/>
            <p:cNvSpPr>
              <a:spLocks/>
            </p:cNvSpPr>
            <p:nvPr userDrawn="1"/>
          </p:nvSpPr>
          <p:spPr bwMode="auto">
            <a:xfrm>
              <a:off x="5299075" y="-4183063"/>
              <a:ext cx="790575" cy="1233488"/>
            </a:xfrm>
            <a:custGeom>
              <a:avLst/>
              <a:gdLst>
                <a:gd name="T0" fmla="*/ 271 w 489"/>
                <a:gd name="T1" fmla="*/ 157 h 763"/>
                <a:gd name="T2" fmla="*/ 0 w 489"/>
                <a:gd name="T3" fmla="*/ 0 h 763"/>
                <a:gd name="T4" fmla="*/ 0 w 489"/>
                <a:gd name="T5" fmla="*/ 641 h 763"/>
                <a:gd name="T6" fmla="*/ 102 w 489"/>
                <a:gd name="T7" fmla="*/ 629 h 763"/>
                <a:gd name="T8" fmla="*/ 423 w 489"/>
                <a:gd name="T9" fmla="*/ 763 h 763"/>
                <a:gd name="T10" fmla="*/ 489 w 489"/>
                <a:gd name="T11" fmla="*/ 615 h 763"/>
                <a:gd name="T12" fmla="*/ 271 w 489"/>
                <a:gd name="T13" fmla="*/ 489 h 763"/>
                <a:gd name="T14" fmla="*/ 271 w 489"/>
                <a:gd name="T15" fmla="*/ 157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9" h="763">
                  <a:moveTo>
                    <a:pt x="271" y="1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33" y="633"/>
                    <a:pt x="67" y="629"/>
                    <a:pt x="102" y="629"/>
                  </a:cubicBezTo>
                  <a:cubicBezTo>
                    <a:pt x="229" y="629"/>
                    <a:pt x="341" y="681"/>
                    <a:pt x="423" y="763"/>
                  </a:cubicBezTo>
                  <a:cubicBezTo>
                    <a:pt x="439" y="711"/>
                    <a:pt x="461" y="661"/>
                    <a:pt x="489" y="615"/>
                  </a:cubicBezTo>
                  <a:cubicBezTo>
                    <a:pt x="271" y="489"/>
                    <a:pt x="271" y="489"/>
                    <a:pt x="271" y="489"/>
                  </a:cubicBezTo>
                  <a:lnTo>
                    <a:pt x="271" y="157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97"/>
            <p:cNvSpPr>
              <a:spLocks/>
            </p:cNvSpPr>
            <p:nvPr userDrawn="1"/>
          </p:nvSpPr>
          <p:spPr bwMode="auto">
            <a:xfrm>
              <a:off x="5956300" y="-3586163"/>
              <a:ext cx="57150" cy="228600"/>
            </a:xfrm>
            <a:custGeom>
              <a:avLst/>
              <a:gdLst>
                <a:gd name="T0" fmla="*/ 0 w 36"/>
                <a:gd name="T1" fmla="*/ 144 h 144"/>
                <a:gd name="T2" fmla="*/ 36 w 36"/>
                <a:gd name="T3" fmla="*/ 122 h 144"/>
                <a:gd name="T4" fmla="*/ 36 w 36"/>
                <a:gd name="T5" fmla="*/ 21 h 144"/>
                <a:gd name="T6" fmla="*/ 0 w 36"/>
                <a:gd name="T7" fmla="*/ 0 h 144"/>
                <a:gd name="T8" fmla="*/ 0 w 36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4">
                  <a:moveTo>
                    <a:pt x="0" y="144"/>
                  </a:moveTo>
                  <a:lnTo>
                    <a:pt x="36" y="122"/>
                  </a:lnTo>
                  <a:lnTo>
                    <a:pt x="36" y="21"/>
                  </a:lnTo>
                  <a:lnTo>
                    <a:pt x="0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91A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98"/>
            <p:cNvSpPr>
              <a:spLocks/>
            </p:cNvSpPr>
            <p:nvPr userDrawn="1"/>
          </p:nvSpPr>
          <p:spPr bwMode="auto">
            <a:xfrm>
              <a:off x="5930900" y="-3598863"/>
              <a:ext cx="25400" cy="255588"/>
            </a:xfrm>
            <a:custGeom>
              <a:avLst/>
              <a:gdLst>
                <a:gd name="T0" fmla="*/ 0 w 16"/>
                <a:gd name="T1" fmla="*/ 161 h 161"/>
                <a:gd name="T2" fmla="*/ 16 w 16"/>
                <a:gd name="T3" fmla="*/ 152 h 161"/>
                <a:gd name="T4" fmla="*/ 16 w 16"/>
                <a:gd name="T5" fmla="*/ 8 h 161"/>
                <a:gd name="T6" fmla="*/ 0 w 16"/>
                <a:gd name="T7" fmla="*/ 0 h 161"/>
                <a:gd name="T8" fmla="*/ 0 w 16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1">
                  <a:moveTo>
                    <a:pt x="0" y="161"/>
                  </a:moveTo>
                  <a:lnTo>
                    <a:pt x="16" y="152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B1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99"/>
            <p:cNvSpPr>
              <a:spLocks/>
            </p:cNvSpPr>
            <p:nvPr userDrawn="1"/>
          </p:nvSpPr>
          <p:spPr bwMode="auto">
            <a:xfrm>
              <a:off x="5881688" y="-3629025"/>
              <a:ext cx="49213" cy="314325"/>
            </a:xfrm>
            <a:custGeom>
              <a:avLst/>
              <a:gdLst>
                <a:gd name="T0" fmla="*/ 0 w 31"/>
                <a:gd name="T1" fmla="*/ 198 h 198"/>
                <a:gd name="T2" fmla="*/ 31 w 31"/>
                <a:gd name="T3" fmla="*/ 180 h 198"/>
                <a:gd name="T4" fmla="*/ 31 w 31"/>
                <a:gd name="T5" fmla="*/ 19 h 198"/>
                <a:gd name="T6" fmla="*/ 0 w 31"/>
                <a:gd name="T7" fmla="*/ 0 h 198"/>
                <a:gd name="T8" fmla="*/ 0 w 3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8">
                  <a:moveTo>
                    <a:pt x="0" y="198"/>
                  </a:moveTo>
                  <a:lnTo>
                    <a:pt x="31" y="180"/>
                  </a:lnTo>
                  <a:lnTo>
                    <a:pt x="31" y="19"/>
                  </a:lnTo>
                  <a:lnTo>
                    <a:pt x="0" y="0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BAD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00"/>
            <p:cNvSpPr>
              <a:spLocks/>
            </p:cNvSpPr>
            <p:nvPr userDrawn="1"/>
          </p:nvSpPr>
          <p:spPr bwMode="auto">
            <a:xfrm>
              <a:off x="5737225" y="-3632200"/>
              <a:ext cx="144463" cy="320675"/>
            </a:xfrm>
            <a:custGeom>
              <a:avLst/>
              <a:gdLst>
                <a:gd name="T0" fmla="*/ 91 w 91"/>
                <a:gd name="T1" fmla="*/ 2 h 202"/>
                <a:gd name="T2" fmla="*/ 87 w 91"/>
                <a:gd name="T3" fmla="*/ 0 h 202"/>
                <a:gd name="T4" fmla="*/ 0 w 91"/>
                <a:gd name="T5" fmla="*/ 50 h 202"/>
                <a:gd name="T6" fmla="*/ 0 w 91"/>
                <a:gd name="T7" fmla="*/ 151 h 202"/>
                <a:gd name="T8" fmla="*/ 87 w 91"/>
                <a:gd name="T9" fmla="*/ 202 h 202"/>
                <a:gd name="T10" fmla="*/ 91 w 91"/>
                <a:gd name="T11" fmla="*/ 200 h 202"/>
                <a:gd name="T12" fmla="*/ 91 w 91"/>
                <a:gd name="T1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202">
                  <a:moveTo>
                    <a:pt x="91" y="2"/>
                  </a:moveTo>
                  <a:lnTo>
                    <a:pt x="87" y="0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87" y="202"/>
                  </a:lnTo>
                  <a:lnTo>
                    <a:pt x="91" y="200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107C1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29"/>
            <p:cNvSpPr>
              <a:spLocks/>
            </p:cNvSpPr>
            <p:nvPr userDrawn="1"/>
          </p:nvSpPr>
          <p:spPr bwMode="auto">
            <a:xfrm>
              <a:off x="6640513" y="-4192588"/>
              <a:ext cx="1343025" cy="1831975"/>
            </a:xfrm>
            <a:custGeom>
              <a:avLst/>
              <a:gdLst>
                <a:gd name="T0" fmla="*/ 0 w 846"/>
                <a:gd name="T1" fmla="*/ 1154 h 1154"/>
                <a:gd name="T2" fmla="*/ 846 w 846"/>
                <a:gd name="T3" fmla="*/ 660 h 1154"/>
                <a:gd name="T4" fmla="*/ 846 w 846"/>
                <a:gd name="T5" fmla="*/ 0 h 1154"/>
                <a:gd name="T6" fmla="*/ 0 w 846"/>
                <a:gd name="T7" fmla="*/ 494 h 1154"/>
                <a:gd name="T8" fmla="*/ 0 w 846"/>
                <a:gd name="T9" fmla="*/ 1154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54">
                  <a:moveTo>
                    <a:pt x="0" y="1154"/>
                  </a:moveTo>
                  <a:lnTo>
                    <a:pt x="846" y="660"/>
                  </a:lnTo>
                  <a:lnTo>
                    <a:pt x="846" y="0"/>
                  </a:lnTo>
                  <a:lnTo>
                    <a:pt x="0" y="494"/>
                  </a:lnTo>
                  <a:lnTo>
                    <a:pt x="0" y="1154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32"/>
            <p:cNvSpPr>
              <a:spLocks/>
            </p:cNvSpPr>
            <p:nvPr userDrawn="1"/>
          </p:nvSpPr>
          <p:spPr bwMode="auto">
            <a:xfrm>
              <a:off x="5299075" y="-3189288"/>
              <a:ext cx="1341438" cy="823913"/>
            </a:xfrm>
            <a:custGeom>
              <a:avLst/>
              <a:gdLst>
                <a:gd name="T0" fmla="*/ 829 w 829"/>
                <a:gd name="T1" fmla="*/ 196 h 509"/>
                <a:gd name="T2" fmla="*/ 829 w 829"/>
                <a:gd name="T3" fmla="*/ 196 h 509"/>
                <a:gd name="T4" fmla="*/ 489 w 829"/>
                <a:gd name="T5" fmla="*/ 0 h 509"/>
                <a:gd name="T6" fmla="*/ 423 w 829"/>
                <a:gd name="T7" fmla="*/ 148 h 509"/>
                <a:gd name="T8" fmla="*/ 102 w 829"/>
                <a:gd name="T9" fmla="*/ 14 h 509"/>
                <a:gd name="T10" fmla="*/ 0 w 829"/>
                <a:gd name="T11" fmla="*/ 26 h 509"/>
                <a:gd name="T12" fmla="*/ 0 w 829"/>
                <a:gd name="T13" fmla="*/ 31 h 509"/>
                <a:gd name="T14" fmla="*/ 829 w 829"/>
                <a:gd name="T15" fmla="*/ 509 h 509"/>
                <a:gd name="T16" fmla="*/ 829 w 829"/>
                <a:gd name="T17" fmla="*/ 509 h 509"/>
                <a:gd name="T18" fmla="*/ 829 w 829"/>
                <a:gd name="T19" fmla="*/ 196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829" y="196"/>
                  </a:moveTo>
                  <a:cubicBezTo>
                    <a:pt x="829" y="196"/>
                    <a:pt x="829" y="196"/>
                    <a:pt x="829" y="196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61" y="46"/>
                    <a:pt x="439" y="96"/>
                    <a:pt x="423" y="148"/>
                  </a:cubicBezTo>
                  <a:cubicBezTo>
                    <a:pt x="341" y="66"/>
                    <a:pt x="229" y="14"/>
                    <a:pt x="102" y="14"/>
                  </a:cubicBezTo>
                  <a:cubicBezTo>
                    <a:pt x="67" y="14"/>
                    <a:pt x="33" y="18"/>
                    <a:pt x="0" y="2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829" y="509"/>
                    <a:pt x="829" y="509"/>
                    <a:pt x="829" y="509"/>
                  </a:cubicBezTo>
                  <a:cubicBezTo>
                    <a:pt x="829" y="509"/>
                    <a:pt x="829" y="509"/>
                    <a:pt x="829" y="509"/>
                  </a:cubicBezTo>
                  <a:lnTo>
                    <a:pt x="829" y="196"/>
                  </a:lnTo>
                  <a:close/>
                </a:path>
              </a:pathLst>
            </a:custGeom>
            <a:solidFill>
              <a:srgbClr val="A0E6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33"/>
            <p:cNvSpPr>
              <a:spLocks/>
            </p:cNvSpPr>
            <p:nvPr userDrawn="1"/>
          </p:nvSpPr>
          <p:spPr bwMode="auto">
            <a:xfrm>
              <a:off x="6199188" y="-5461000"/>
              <a:ext cx="885825" cy="509588"/>
            </a:xfrm>
            <a:custGeom>
              <a:avLst/>
              <a:gdLst>
                <a:gd name="T0" fmla="*/ 558 w 558"/>
                <a:gd name="T1" fmla="*/ 161 h 321"/>
                <a:gd name="T2" fmla="*/ 278 w 558"/>
                <a:gd name="T3" fmla="*/ 0 h 321"/>
                <a:gd name="T4" fmla="*/ 0 w 558"/>
                <a:gd name="T5" fmla="*/ 160 h 321"/>
                <a:gd name="T6" fmla="*/ 276 w 558"/>
                <a:gd name="T7" fmla="*/ 320 h 321"/>
                <a:gd name="T8" fmla="*/ 278 w 558"/>
                <a:gd name="T9" fmla="*/ 319 h 321"/>
                <a:gd name="T10" fmla="*/ 282 w 558"/>
                <a:gd name="T11" fmla="*/ 321 h 321"/>
                <a:gd name="T12" fmla="*/ 558 w 558"/>
                <a:gd name="T13" fmla="*/ 16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321">
                  <a:moveTo>
                    <a:pt x="558" y="161"/>
                  </a:moveTo>
                  <a:lnTo>
                    <a:pt x="278" y="0"/>
                  </a:lnTo>
                  <a:lnTo>
                    <a:pt x="0" y="160"/>
                  </a:lnTo>
                  <a:lnTo>
                    <a:pt x="276" y="320"/>
                  </a:lnTo>
                  <a:lnTo>
                    <a:pt x="278" y="319"/>
                  </a:lnTo>
                  <a:lnTo>
                    <a:pt x="282" y="321"/>
                  </a:lnTo>
                  <a:lnTo>
                    <a:pt x="558" y="161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34"/>
            <p:cNvSpPr>
              <a:spLocks/>
            </p:cNvSpPr>
            <p:nvPr userDrawn="1"/>
          </p:nvSpPr>
          <p:spPr bwMode="auto">
            <a:xfrm>
              <a:off x="5299075" y="-6505575"/>
              <a:ext cx="2684463" cy="3097213"/>
            </a:xfrm>
            <a:custGeom>
              <a:avLst/>
              <a:gdLst>
                <a:gd name="T0" fmla="*/ 1691 w 1691"/>
                <a:gd name="T1" fmla="*/ 488 h 1951"/>
                <a:gd name="T2" fmla="*/ 845 w 1691"/>
                <a:gd name="T3" fmla="*/ 0 h 1951"/>
                <a:gd name="T4" fmla="*/ 0 w 1691"/>
                <a:gd name="T5" fmla="*/ 488 h 1951"/>
                <a:gd name="T6" fmla="*/ 0 w 1691"/>
                <a:gd name="T7" fmla="*/ 1463 h 1951"/>
                <a:gd name="T8" fmla="*/ 845 w 1691"/>
                <a:gd name="T9" fmla="*/ 1951 h 1951"/>
                <a:gd name="T10" fmla="*/ 845 w 1691"/>
                <a:gd name="T11" fmla="*/ 1951 h 1951"/>
                <a:gd name="T12" fmla="*/ 845 w 1691"/>
                <a:gd name="T13" fmla="*/ 1632 h 1951"/>
                <a:gd name="T14" fmla="*/ 845 w 1691"/>
                <a:gd name="T15" fmla="*/ 1632 h 1951"/>
                <a:gd name="T16" fmla="*/ 276 w 1691"/>
                <a:gd name="T17" fmla="*/ 1304 h 1951"/>
                <a:gd name="T18" fmla="*/ 276 w 1691"/>
                <a:gd name="T19" fmla="*/ 647 h 1951"/>
                <a:gd name="T20" fmla="*/ 845 w 1691"/>
                <a:gd name="T21" fmla="*/ 319 h 1951"/>
                <a:gd name="T22" fmla="*/ 1414 w 1691"/>
                <a:gd name="T23" fmla="*/ 647 h 1951"/>
                <a:gd name="T24" fmla="*/ 1414 w 1691"/>
                <a:gd name="T25" fmla="*/ 649 h 1951"/>
                <a:gd name="T26" fmla="*/ 845 w 1691"/>
                <a:gd name="T27" fmla="*/ 982 h 1951"/>
                <a:gd name="T28" fmla="*/ 845 w 1691"/>
                <a:gd name="T29" fmla="*/ 1632 h 1951"/>
                <a:gd name="T30" fmla="*/ 1691 w 1691"/>
                <a:gd name="T31" fmla="*/ 1137 h 1951"/>
                <a:gd name="T32" fmla="*/ 1691 w 1691"/>
                <a:gd name="T33" fmla="*/ 488 h 1951"/>
                <a:gd name="T34" fmla="*/ 1691 w 1691"/>
                <a:gd name="T35" fmla="*/ 488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1" h="1951">
                  <a:moveTo>
                    <a:pt x="1691" y="488"/>
                  </a:moveTo>
                  <a:lnTo>
                    <a:pt x="845" y="0"/>
                  </a:lnTo>
                  <a:lnTo>
                    <a:pt x="0" y="488"/>
                  </a:lnTo>
                  <a:lnTo>
                    <a:pt x="0" y="1463"/>
                  </a:lnTo>
                  <a:lnTo>
                    <a:pt x="845" y="1951"/>
                  </a:lnTo>
                  <a:lnTo>
                    <a:pt x="845" y="1951"/>
                  </a:lnTo>
                  <a:lnTo>
                    <a:pt x="845" y="1632"/>
                  </a:lnTo>
                  <a:lnTo>
                    <a:pt x="845" y="1632"/>
                  </a:lnTo>
                  <a:lnTo>
                    <a:pt x="276" y="1304"/>
                  </a:lnTo>
                  <a:lnTo>
                    <a:pt x="276" y="647"/>
                  </a:lnTo>
                  <a:lnTo>
                    <a:pt x="845" y="319"/>
                  </a:lnTo>
                  <a:lnTo>
                    <a:pt x="1414" y="647"/>
                  </a:lnTo>
                  <a:lnTo>
                    <a:pt x="1414" y="649"/>
                  </a:lnTo>
                  <a:lnTo>
                    <a:pt x="845" y="982"/>
                  </a:lnTo>
                  <a:lnTo>
                    <a:pt x="845" y="1632"/>
                  </a:lnTo>
                  <a:lnTo>
                    <a:pt x="1691" y="1137"/>
                  </a:lnTo>
                  <a:lnTo>
                    <a:pt x="1691" y="488"/>
                  </a:lnTo>
                  <a:lnTo>
                    <a:pt x="1691" y="488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35"/>
            <p:cNvSpPr>
              <a:spLocks/>
            </p:cNvSpPr>
            <p:nvPr userDrawn="1"/>
          </p:nvSpPr>
          <p:spPr bwMode="auto">
            <a:xfrm>
              <a:off x="6640513" y="-4712993"/>
              <a:ext cx="1343025" cy="1304630"/>
            </a:xfrm>
            <a:custGeom>
              <a:avLst/>
              <a:gdLst>
                <a:gd name="T0" fmla="*/ 0 w 846"/>
                <a:gd name="T1" fmla="*/ 814 h 814"/>
                <a:gd name="T2" fmla="*/ 0 w 846"/>
                <a:gd name="T3" fmla="*/ 814 h 814"/>
                <a:gd name="T4" fmla="*/ 846 w 846"/>
                <a:gd name="T5" fmla="*/ 326 h 814"/>
                <a:gd name="T6" fmla="*/ 846 w 846"/>
                <a:gd name="T7" fmla="*/ 0 h 814"/>
                <a:gd name="T8" fmla="*/ 0 w 846"/>
                <a:gd name="T9" fmla="*/ 495 h 814"/>
                <a:gd name="T10" fmla="*/ 0 w 846"/>
                <a:gd name="T11" fmla="*/ 814 h 814"/>
                <a:gd name="connsiteX0" fmla="*/ 0 w 10000"/>
                <a:gd name="connsiteY0" fmla="*/ 10096 h 10096"/>
                <a:gd name="connsiteX1" fmla="*/ 0 w 10000"/>
                <a:gd name="connsiteY1" fmla="*/ 10096 h 10096"/>
                <a:gd name="connsiteX2" fmla="*/ 10000 w 10000"/>
                <a:gd name="connsiteY2" fmla="*/ 4101 h 10096"/>
                <a:gd name="connsiteX3" fmla="*/ 10000 w 10000"/>
                <a:gd name="connsiteY3" fmla="*/ 0 h 10096"/>
                <a:gd name="connsiteX4" fmla="*/ 0 w 10000"/>
                <a:gd name="connsiteY4" fmla="*/ 6177 h 10096"/>
                <a:gd name="connsiteX5" fmla="*/ 0 w 10000"/>
                <a:gd name="connsiteY5" fmla="*/ 10096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96">
                  <a:moveTo>
                    <a:pt x="0" y="10096"/>
                  </a:moveTo>
                  <a:lnTo>
                    <a:pt x="0" y="10096"/>
                  </a:lnTo>
                  <a:lnTo>
                    <a:pt x="10000" y="4101"/>
                  </a:lnTo>
                  <a:lnTo>
                    <a:pt x="10000" y="0"/>
                  </a:lnTo>
                  <a:lnTo>
                    <a:pt x="0" y="6177"/>
                  </a:lnTo>
                  <a:lnTo>
                    <a:pt x="0" y="10096"/>
                  </a:lnTo>
                  <a:close/>
                </a:path>
              </a:pathLst>
            </a:custGeom>
            <a:solidFill>
              <a:srgbClr val="7B7B7B"/>
            </a:solidFill>
            <a:ln w="9525">
              <a:solidFill>
                <a:srgbClr val="7B7B7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44"/>
            <p:cNvSpPr>
              <a:spLocks/>
            </p:cNvSpPr>
            <p:nvPr userDrawn="1"/>
          </p:nvSpPr>
          <p:spPr bwMode="auto">
            <a:xfrm>
              <a:off x="6091238" y="-3529013"/>
              <a:ext cx="549275" cy="657225"/>
            </a:xfrm>
            <a:custGeom>
              <a:avLst/>
              <a:gdLst>
                <a:gd name="T0" fmla="*/ 339 w 339"/>
                <a:gd name="T1" fmla="*/ 407 h 407"/>
                <a:gd name="T2" fmla="*/ 339 w 339"/>
                <a:gd name="T3" fmla="*/ 75 h 407"/>
                <a:gd name="T4" fmla="*/ 339 w 339"/>
                <a:gd name="T5" fmla="*/ 75 h 407"/>
                <a:gd name="T6" fmla="*/ 210 w 339"/>
                <a:gd name="T7" fmla="*/ 0 h 407"/>
                <a:gd name="T8" fmla="*/ 0 w 339"/>
                <a:gd name="T9" fmla="*/ 212 h 407"/>
                <a:gd name="T10" fmla="*/ 339 w 339"/>
                <a:gd name="T11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407">
                  <a:moveTo>
                    <a:pt x="339" y="407"/>
                  </a:moveTo>
                  <a:cubicBezTo>
                    <a:pt x="339" y="75"/>
                    <a:pt x="339" y="75"/>
                    <a:pt x="339" y="75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11" y="61"/>
                    <a:pt x="18" y="187"/>
                    <a:pt x="0" y="212"/>
                  </a:cubicBezTo>
                  <a:cubicBezTo>
                    <a:pt x="339" y="407"/>
                    <a:pt x="339" y="407"/>
                    <a:pt x="339" y="40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45"/>
            <p:cNvSpPr>
              <a:spLocks/>
            </p:cNvSpPr>
            <p:nvPr userDrawn="1"/>
          </p:nvSpPr>
          <p:spPr bwMode="auto">
            <a:xfrm>
              <a:off x="6083300" y="-3189288"/>
              <a:ext cx="7938" cy="11113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5 w 5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6"/>
                    <a:pt x="1" y="6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6"/>
            <p:cNvSpPr>
              <a:spLocks/>
            </p:cNvSpPr>
            <p:nvPr userDrawn="1"/>
          </p:nvSpPr>
          <p:spPr bwMode="auto">
            <a:xfrm>
              <a:off x="3657600" y="-3146425"/>
              <a:ext cx="4872038" cy="1436688"/>
            </a:xfrm>
            <a:custGeom>
              <a:avLst/>
              <a:gdLst>
                <a:gd name="T0" fmla="*/ 2686 w 3008"/>
                <a:gd name="T1" fmla="*/ 249 h 888"/>
                <a:gd name="T2" fmla="*/ 2634 w 3008"/>
                <a:gd name="T3" fmla="*/ 249 h 888"/>
                <a:gd name="T4" fmla="*/ 2590 w 3008"/>
                <a:gd name="T5" fmla="*/ 49 h 888"/>
                <a:gd name="T6" fmla="*/ 1842 w 3008"/>
                <a:gd name="T7" fmla="*/ 486 h 888"/>
                <a:gd name="T8" fmla="*/ 1842 w 3008"/>
                <a:gd name="T9" fmla="*/ 483 h 888"/>
                <a:gd name="T10" fmla="*/ 1842 w 3008"/>
                <a:gd name="T11" fmla="*/ 483 h 888"/>
                <a:gd name="T12" fmla="*/ 1013 w 3008"/>
                <a:gd name="T13" fmla="*/ 5 h 888"/>
                <a:gd name="T14" fmla="*/ 1013 w 3008"/>
                <a:gd name="T15" fmla="*/ 0 h 888"/>
                <a:gd name="T16" fmla="*/ 1012 w 3008"/>
                <a:gd name="T17" fmla="*/ 0 h 888"/>
                <a:gd name="T18" fmla="*/ 666 w 3008"/>
                <a:gd name="T19" fmla="*/ 397 h 888"/>
                <a:gd name="T20" fmla="*/ 456 w 3008"/>
                <a:gd name="T21" fmla="*/ 494 h 888"/>
                <a:gd name="T22" fmla="*/ 254 w 3008"/>
                <a:gd name="T23" fmla="*/ 390 h 888"/>
                <a:gd name="T24" fmla="*/ 0 w 3008"/>
                <a:gd name="T25" fmla="*/ 635 h 888"/>
                <a:gd name="T26" fmla="*/ 254 w 3008"/>
                <a:gd name="T27" fmla="*/ 888 h 888"/>
                <a:gd name="T28" fmla="*/ 321 w 3008"/>
                <a:gd name="T29" fmla="*/ 888 h 888"/>
                <a:gd name="T30" fmla="*/ 1145 w 3008"/>
                <a:gd name="T31" fmla="*/ 888 h 888"/>
                <a:gd name="T32" fmla="*/ 1601 w 3008"/>
                <a:gd name="T33" fmla="*/ 888 h 888"/>
                <a:gd name="T34" fmla="*/ 2709 w 3008"/>
                <a:gd name="T35" fmla="*/ 888 h 888"/>
                <a:gd name="T36" fmla="*/ 3008 w 3008"/>
                <a:gd name="T37" fmla="*/ 568 h 888"/>
                <a:gd name="T38" fmla="*/ 2686 w 3008"/>
                <a:gd name="T39" fmla="*/ 24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08" h="888">
                  <a:moveTo>
                    <a:pt x="2686" y="249"/>
                  </a:moveTo>
                  <a:cubicBezTo>
                    <a:pt x="2671" y="249"/>
                    <a:pt x="2656" y="249"/>
                    <a:pt x="2634" y="249"/>
                  </a:cubicBezTo>
                  <a:cubicBezTo>
                    <a:pt x="2631" y="178"/>
                    <a:pt x="2615" y="111"/>
                    <a:pt x="2590" y="49"/>
                  </a:cubicBezTo>
                  <a:cubicBezTo>
                    <a:pt x="1842" y="486"/>
                    <a:pt x="1842" y="486"/>
                    <a:pt x="1842" y="486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013" y="5"/>
                    <a:pt x="1013" y="5"/>
                    <a:pt x="1013" y="5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827" y="44"/>
                    <a:pt x="685" y="202"/>
                    <a:pt x="666" y="397"/>
                  </a:cubicBezTo>
                  <a:cubicBezTo>
                    <a:pt x="591" y="405"/>
                    <a:pt x="516" y="442"/>
                    <a:pt x="456" y="494"/>
                  </a:cubicBezTo>
                  <a:cubicBezTo>
                    <a:pt x="411" y="427"/>
                    <a:pt x="336" y="390"/>
                    <a:pt x="254" y="390"/>
                  </a:cubicBezTo>
                  <a:cubicBezTo>
                    <a:pt x="112" y="390"/>
                    <a:pt x="0" y="501"/>
                    <a:pt x="0" y="635"/>
                  </a:cubicBezTo>
                  <a:cubicBezTo>
                    <a:pt x="0" y="776"/>
                    <a:pt x="112" y="888"/>
                    <a:pt x="254" y="888"/>
                  </a:cubicBezTo>
                  <a:cubicBezTo>
                    <a:pt x="321" y="888"/>
                    <a:pt x="321" y="888"/>
                    <a:pt x="321" y="888"/>
                  </a:cubicBezTo>
                  <a:cubicBezTo>
                    <a:pt x="1145" y="888"/>
                    <a:pt x="1145" y="888"/>
                    <a:pt x="1145" y="888"/>
                  </a:cubicBezTo>
                  <a:cubicBezTo>
                    <a:pt x="1601" y="888"/>
                    <a:pt x="1601" y="888"/>
                    <a:pt x="1601" y="888"/>
                  </a:cubicBezTo>
                  <a:cubicBezTo>
                    <a:pt x="2709" y="888"/>
                    <a:pt x="2709" y="888"/>
                    <a:pt x="2709" y="888"/>
                  </a:cubicBezTo>
                  <a:cubicBezTo>
                    <a:pt x="2873" y="873"/>
                    <a:pt x="3008" y="739"/>
                    <a:pt x="3008" y="568"/>
                  </a:cubicBezTo>
                  <a:cubicBezTo>
                    <a:pt x="3008" y="390"/>
                    <a:pt x="2866" y="249"/>
                    <a:pt x="2686" y="24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48" name="Group 147"/>
          <p:cNvGrpSpPr/>
          <p:nvPr userDrawn="1"/>
        </p:nvGrpSpPr>
        <p:grpSpPr>
          <a:xfrm>
            <a:off x="8232775" y="6223000"/>
            <a:ext cx="454025" cy="703262"/>
            <a:chOff x="7259638" y="4756151"/>
            <a:chExt cx="454025" cy="703262"/>
          </a:xfrm>
        </p:grpSpPr>
        <p:sp>
          <p:nvSpPr>
            <p:cNvPr id="149" name="Freeform 10"/>
            <p:cNvSpPr>
              <a:spLocks/>
            </p:cNvSpPr>
            <p:nvPr userDrawn="1"/>
          </p:nvSpPr>
          <p:spPr bwMode="auto">
            <a:xfrm>
              <a:off x="7410450" y="4933951"/>
              <a:ext cx="152400" cy="87313"/>
            </a:xfrm>
            <a:custGeom>
              <a:avLst/>
              <a:gdLst>
                <a:gd name="T0" fmla="*/ 96 w 96"/>
                <a:gd name="T1" fmla="*/ 27 h 55"/>
                <a:gd name="T2" fmla="*/ 47 w 96"/>
                <a:gd name="T3" fmla="*/ 0 h 55"/>
                <a:gd name="T4" fmla="*/ 0 w 96"/>
                <a:gd name="T5" fmla="*/ 27 h 55"/>
                <a:gd name="T6" fmla="*/ 48 w 96"/>
                <a:gd name="T7" fmla="*/ 55 h 55"/>
                <a:gd name="T8" fmla="*/ 96 w 96"/>
                <a:gd name="T9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5">
                  <a:moveTo>
                    <a:pt x="96" y="27"/>
                  </a:moveTo>
                  <a:lnTo>
                    <a:pt x="47" y="0"/>
                  </a:lnTo>
                  <a:lnTo>
                    <a:pt x="0" y="27"/>
                  </a:lnTo>
                  <a:lnTo>
                    <a:pt x="48" y="55"/>
                  </a:lnTo>
                  <a:lnTo>
                    <a:pt x="9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1"/>
            <p:cNvSpPr>
              <a:spLocks/>
            </p:cNvSpPr>
            <p:nvPr userDrawn="1"/>
          </p:nvSpPr>
          <p:spPr bwMode="auto">
            <a:xfrm>
              <a:off x="7486650" y="4887913"/>
              <a:ext cx="227013" cy="307975"/>
            </a:xfrm>
            <a:custGeom>
              <a:avLst/>
              <a:gdLst>
                <a:gd name="T0" fmla="*/ 0 w 143"/>
                <a:gd name="T1" fmla="*/ 194 h 194"/>
                <a:gd name="T2" fmla="*/ 143 w 143"/>
                <a:gd name="T3" fmla="*/ 110 h 194"/>
                <a:gd name="T4" fmla="*/ 143 w 143"/>
                <a:gd name="T5" fmla="*/ 0 h 194"/>
                <a:gd name="T6" fmla="*/ 0 w 143"/>
                <a:gd name="T7" fmla="*/ 84 h 194"/>
                <a:gd name="T8" fmla="*/ 0 w 143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4">
                  <a:moveTo>
                    <a:pt x="0" y="194"/>
                  </a:moveTo>
                  <a:lnTo>
                    <a:pt x="143" y="110"/>
                  </a:lnTo>
                  <a:lnTo>
                    <a:pt x="143" y="0"/>
                  </a:lnTo>
                  <a:lnTo>
                    <a:pt x="0" y="8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2"/>
            <p:cNvSpPr>
              <a:spLocks/>
            </p:cNvSpPr>
            <p:nvPr userDrawn="1"/>
          </p:nvSpPr>
          <p:spPr bwMode="auto">
            <a:xfrm>
              <a:off x="7332663" y="4930776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7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7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3"/>
            <p:cNvSpPr>
              <a:spLocks/>
            </p:cNvSpPr>
            <p:nvPr userDrawn="1"/>
          </p:nvSpPr>
          <p:spPr bwMode="auto">
            <a:xfrm>
              <a:off x="7259638" y="5149851"/>
              <a:ext cx="133350" cy="209550"/>
            </a:xfrm>
            <a:custGeom>
              <a:avLst/>
              <a:gdLst>
                <a:gd name="T0" fmla="*/ 45 w 82"/>
                <a:gd name="T1" fmla="*/ 27 h 130"/>
                <a:gd name="T2" fmla="*/ 0 w 82"/>
                <a:gd name="T3" fmla="*/ 0 h 130"/>
                <a:gd name="T4" fmla="*/ 0 w 82"/>
                <a:gd name="T5" fmla="*/ 109 h 130"/>
                <a:gd name="T6" fmla="*/ 17 w 82"/>
                <a:gd name="T7" fmla="*/ 107 h 130"/>
                <a:gd name="T8" fmla="*/ 71 w 82"/>
                <a:gd name="T9" fmla="*/ 130 h 130"/>
                <a:gd name="T10" fmla="*/ 82 w 82"/>
                <a:gd name="T11" fmla="*/ 105 h 130"/>
                <a:gd name="T12" fmla="*/ 45 w 82"/>
                <a:gd name="T13" fmla="*/ 83 h 130"/>
                <a:gd name="T14" fmla="*/ 45 w 82"/>
                <a:gd name="T15" fmla="*/ 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0">
                  <a:moveTo>
                    <a:pt x="45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5" y="108"/>
                    <a:pt x="11" y="107"/>
                    <a:pt x="17" y="107"/>
                  </a:cubicBezTo>
                  <a:cubicBezTo>
                    <a:pt x="38" y="107"/>
                    <a:pt x="57" y="116"/>
                    <a:pt x="71" y="130"/>
                  </a:cubicBezTo>
                  <a:cubicBezTo>
                    <a:pt x="74" y="121"/>
                    <a:pt x="78" y="112"/>
                    <a:pt x="82" y="105"/>
                  </a:cubicBezTo>
                  <a:cubicBezTo>
                    <a:pt x="45" y="83"/>
                    <a:pt x="45" y="83"/>
                    <a:pt x="45" y="83"/>
                  </a:cubicBezTo>
                  <a:lnTo>
                    <a:pt x="45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4"/>
            <p:cNvSpPr>
              <a:spLocks/>
            </p:cNvSpPr>
            <p:nvPr userDrawn="1"/>
          </p:nvSpPr>
          <p:spPr bwMode="auto">
            <a:xfrm>
              <a:off x="7486650" y="5062538"/>
              <a:ext cx="227013" cy="217488"/>
            </a:xfrm>
            <a:custGeom>
              <a:avLst/>
              <a:gdLst>
                <a:gd name="T0" fmla="*/ 0 w 143"/>
                <a:gd name="T1" fmla="*/ 137 h 137"/>
                <a:gd name="T2" fmla="*/ 143 w 143"/>
                <a:gd name="T3" fmla="*/ 55 h 137"/>
                <a:gd name="T4" fmla="*/ 143 w 143"/>
                <a:gd name="T5" fmla="*/ 0 h 137"/>
                <a:gd name="T6" fmla="*/ 0 w 143"/>
                <a:gd name="T7" fmla="*/ 85 h 137"/>
                <a:gd name="T8" fmla="*/ 0 w 143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37">
                  <a:moveTo>
                    <a:pt x="0" y="137"/>
                  </a:moveTo>
                  <a:lnTo>
                    <a:pt x="143" y="55"/>
                  </a:lnTo>
                  <a:lnTo>
                    <a:pt x="143" y="0"/>
                  </a:lnTo>
                  <a:lnTo>
                    <a:pt x="0" y="8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5"/>
            <p:cNvSpPr>
              <a:spLocks/>
            </p:cNvSpPr>
            <p:nvPr userDrawn="1"/>
          </p:nvSpPr>
          <p:spPr bwMode="auto">
            <a:xfrm>
              <a:off x="7486650" y="5148263"/>
              <a:ext cx="227013" cy="311150"/>
            </a:xfrm>
            <a:custGeom>
              <a:avLst/>
              <a:gdLst>
                <a:gd name="T0" fmla="*/ 0 w 143"/>
                <a:gd name="T1" fmla="*/ 196 h 196"/>
                <a:gd name="T2" fmla="*/ 143 w 143"/>
                <a:gd name="T3" fmla="*/ 112 h 196"/>
                <a:gd name="T4" fmla="*/ 143 w 143"/>
                <a:gd name="T5" fmla="*/ 0 h 196"/>
                <a:gd name="T6" fmla="*/ 0 w 143"/>
                <a:gd name="T7" fmla="*/ 83 h 196"/>
                <a:gd name="T8" fmla="*/ 0 w 143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6">
                  <a:moveTo>
                    <a:pt x="0" y="196"/>
                  </a:moveTo>
                  <a:lnTo>
                    <a:pt x="143" y="112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6"/>
            <p:cNvSpPr>
              <a:spLocks/>
            </p:cNvSpPr>
            <p:nvPr userDrawn="1"/>
          </p:nvSpPr>
          <p:spPr bwMode="auto">
            <a:xfrm>
              <a:off x="7259638" y="5319713"/>
              <a:ext cx="227013" cy="139700"/>
            </a:xfrm>
            <a:custGeom>
              <a:avLst/>
              <a:gdLst>
                <a:gd name="T0" fmla="*/ 140 w 140"/>
                <a:gd name="T1" fmla="*/ 33 h 86"/>
                <a:gd name="T2" fmla="*/ 140 w 140"/>
                <a:gd name="T3" fmla="*/ 33 h 86"/>
                <a:gd name="T4" fmla="*/ 82 w 140"/>
                <a:gd name="T5" fmla="*/ 0 h 86"/>
                <a:gd name="T6" fmla="*/ 71 w 140"/>
                <a:gd name="T7" fmla="*/ 25 h 86"/>
                <a:gd name="T8" fmla="*/ 17 w 140"/>
                <a:gd name="T9" fmla="*/ 2 h 86"/>
                <a:gd name="T10" fmla="*/ 0 w 140"/>
                <a:gd name="T11" fmla="*/ 4 h 86"/>
                <a:gd name="T12" fmla="*/ 0 w 140"/>
                <a:gd name="T13" fmla="*/ 5 h 86"/>
                <a:gd name="T14" fmla="*/ 140 w 140"/>
                <a:gd name="T15" fmla="*/ 86 h 86"/>
                <a:gd name="T16" fmla="*/ 140 w 140"/>
                <a:gd name="T17" fmla="*/ 86 h 86"/>
                <a:gd name="T18" fmla="*/ 140 w 140"/>
                <a:gd name="T1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86">
                  <a:moveTo>
                    <a:pt x="140" y="33"/>
                  </a:moveTo>
                  <a:cubicBezTo>
                    <a:pt x="140" y="33"/>
                    <a:pt x="140" y="33"/>
                    <a:pt x="140" y="3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8" y="7"/>
                    <a:pt x="74" y="16"/>
                    <a:pt x="71" y="25"/>
                  </a:cubicBezTo>
                  <a:cubicBezTo>
                    <a:pt x="57" y="11"/>
                    <a:pt x="38" y="2"/>
                    <a:pt x="17" y="2"/>
                  </a:cubicBezTo>
                  <a:cubicBezTo>
                    <a:pt x="11" y="2"/>
                    <a:pt x="5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0" y="86"/>
                    <a:pt x="140" y="86"/>
                    <a:pt x="140" y="86"/>
                  </a:cubicBezTo>
                  <a:lnTo>
                    <a:pt x="140" y="33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7"/>
            <p:cNvSpPr>
              <a:spLocks/>
            </p:cNvSpPr>
            <p:nvPr userDrawn="1"/>
          </p:nvSpPr>
          <p:spPr bwMode="auto">
            <a:xfrm>
              <a:off x="7259638" y="4756151"/>
              <a:ext cx="454025" cy="523875"/>
            </a:xfrm>
            <a:custGeom>
              <a:avLst/>
              <a:gdLst>
                <a:gd name="T0" fmla="*/ 143 w 286"/>
                <a:gd name="T1" fmla="*/ 277 h 330"/>
                <a:gd name="T2" fmla="*/ 143 w 286"/>
                <a:gd name="T3" fmla="*/ 277 h 330"/>
                <a:gd name="T4" fmla="*/ 46 w 286"/>
                <a:gd name="T5" fmla="*/ 222 h 330"/>
                <a:gd name="T6" fmla="*/ 46 w 286"/>
                <a:gd name="T7" fmla="*/ 110 h 330"/>
                <a:gd name="T8" fmla="*/ 143 w 286"/>
                <a:gd name="T9" fmla="*/ 54 h 330"/>
                <a:gd name="T10" fmla="*/ 239 w 286"/>
                <a:gd name="T11" fmla="*/ 110 h 330"/>
                <a:gd name="T12" fmla="*/ 239 w 286"/>
                <a:gd name="T13" fmla="*/ 110 h 330"/>
                <a:gd name="T14" fmla="*/ 286 w 286"/>
                <a:gd name="T15" fmla="*/ 83 h 330"/>
                <a:gd name="T16" fmla="*/ 143 w 286"/>
                <a:gd name="T17" fmla="*/ 0 h 330"/>
                <a:gd name="T18" fmla="*/ 0 w 286"/>
                <a:gd name="T19" fmla="*/ 83 h 330"/>
                <a:gd name="T20" fmla="*/ 0 w 286"/>
                <a:gd name="T21" fmla="*/ 248 h 330"/>
                <a:gd name="T22" fmla="*/ 143 w 286"/>
                <a:gd name="T23" fmla="*/ 330 h 330"/>
                <a:gd name="T24" fmla="*/ 143 w 286"/>
                <a:gd name="T25" fmla="*/ 330 h 330"/>
                <a:gd name="T26" fmla="*/ 143 w 286"/>
                <a:gd name="T27" fmla="*/ 27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330">
                  <a:moveTo>
                    <a:pt x="143" y="277"/>
                  </a:moveTo>
                  <a:lnTo>
                    <a:pt x="143" y="277"/>
                  </a:lnTo>
                  <a:lnTo>
                    <a:pt x="46" y="222"/>
                  </a:lnTo>
                  <a:lnTo>
                    <a:pt x="46" y="110"/>
                  </a:lnTo>
                  <a:lnTo>
                    <a:pt x="143" y="54"/>
                  </a:lnTo>
                  <a:lnTo>
                    <a:pt x="239" y="110"/>
                  </a:lnTo>
                  <a:lnTo>
                    <a:pt x="239" y="110"/>
                  </a:lnTo>
                  <a:lnTo>
                    <a:pt x="286" y="83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248"/>
                  </a:lnTo>
                  <a:lnTo>
                    <a:pt x="143" y="330"/>
                  </a:lnTo>
                  <a:lnTo>
                    <a:pt x="143" y="330"/>
                  </a:lnTo>
                  <a:lnTo>
                    <a:pt x="143" y="27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05544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5928E-6 -1.32547E-6 L 0.06932 0.00023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9599E-6 -8.17068E-7 L 0.06931 0.00023 " pathEditMode="relative" rAng="0" ptsTypes="AA">
                                      <p:cBhvr>
                                        <p:cTn id="19" dur="1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2193E-6 -4.82524E-6 L -0.10326 -4.82524E-6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0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99132E-7 -9.30549E-7 L -0.00064 -0.20608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4238E-8 -4.74353E-6 L -0.00064 -0.20608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7.1228E-7 -4.95234E-6 L 0.00498 -0.21402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10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1" grpId="1" animBg="1"/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77761704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705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 userDrawn="1"/>
        </p:nvSpPr>
        <p:spPr>
          <a:xfrm>
            <a:off x="274638" y="1364282"/>
            <a:ext cx="11887200" cy="18319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Q&amp;A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" y="3410196"/>
            <a:ext cx="12435840" cy="310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46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image" Target="../media/image7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2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26" Type="http://schemas.openxmlformats.org/officeDocument/2006/relationships/slideLayout" Target="../slideLayouts/slideLayout84.xml"/><Relationship Id="rId3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79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5" Type="http://schemas.openxmlformats.org/officeDocument/2006/relationships/slideLayout" Target="../slideLayouts/slideLayout83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24" Type="http://schemas.openxmlformats.org/officeDocument/2006/relationships/slideLayout" Target="../slideLayouts/slideLayout82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23" Type="http://schemas.openxmlformats.org/officeDocument/2006/relationships/slideLayout" Target="../slideLayouts/slideLayout81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7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Relationship Id="rId22" Type="http://schemas.openxmlformats.org/officeDocument/2006/relationships/slideLayout" Target="../slideLayouts/slideLayout80.xml"/><Relationship Id="rId27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17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69" r:id="rId1"/>
    <p:sldLayoutId id="2147484388" r:id="rId2"/>
    <p:sldLayoutId id="2147484392" r:id="rId3"/>
    <p:sldLayoutId id="2147484396" r:id="rId4"/>
    <p:sldLayoutId id="2147484397" r:id="rId5"/>
    <p:sldLayoutId id="2147484398" r:id="rId6"/>
    <p:sldLayoutId id="2147484401" r:id="rId7"/>
    <p:sldLayoutId id="2147484404" r:id="rId8"/>
    <p:sldLayoutId id="2147484405" r:id="rId9"/>
    <p:sldLayoutId id="2147484470" r:id="rId10"/>
    <p:sldLayoutId id="2147484409" r:id="rId1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00059" y="466301"/>
            <a:ext cx="11239464" cy="56502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95915" y="1464080"/>
            <a:ext cx="11239464" cy="1644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475748" y="3001154"/>
            <a:ext cx="6994525" cy="992217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436475" cy="6994525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96951" cy="59686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8475" cy="298433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144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9" r:id="rId1"/>
    <p:sldLayoutId id="2147484480" r:id="rId2"/>
    <p:sldLayoutId id="2147484481" r:id="rId3"/>
    <p:sldLayoutId id="2147484482" r:id="rId4"/>
    <p:sldLayoutId id="2147484483" r:id="rId5"/>
    <p:sldLayoutId id="2147484484" r:id="rId6"/>
    <p:sldLayoutId id="2147484485" r:id="rId7"/>
    <p:sldLayoutId id="2147484486" r:id="rId8"/>
    <p:sldLayoutId id="2147484487" r:id="rId9"/>
    <p:sldLayoutId id="2147484488" r:id="rId10"/>
    <p:sldLayoutId id="2147484489" r:id="rId11"/>
    <p:sldLayoutId id="2147484490" r:id="rId12"/>
    <p:sldLayoutId id="2147484491" r:id="rId13"/>
    <p:sldLayoutId id="2147484492" r:id="rId14"/>
    <p:sldLayoutId id="2147484493" r:id="rId15"/>
    <p:sldLayoutId id="2147484494" r:id="rId16"/>
    <p:sldLayoutId id="2147484495" r:id="rId17"/>
    <p:sldLayoutId id="2147484496" r:id="rId18"/>
    <p:sldLayoutId id="2147484497" r:id="rId19"/>
    <p:sldLayoutId id="2147484498" r:id="rId20"/>
    <p:sldLayoutId id="2147484499" r:id="rId21"/>
    <p:sldLayoutId id="2147484500" r:id="rId22"/>
    <p:sldLayoutId id="2147484501" r:id="rId23"/>
    <p:sldLayoutId id="2147484502" r:id="rId24"/>
    <p:sldLayoutId id="2147484503" r:id="rId25"/>
    <p:sldLayoutId id="2147484504" r:id="rId26"/>
    <p:sldLayoutId id="2147484505" r:id="rId27"/>
    <p:sldLayoutId id="2147484506" r:id="rId28"/>
  </p:sldLayoutIdLst>
  <p:transition>
    <p:fade/>
  </p:transition>
  <p:hf sldNum="0" hdr="0" ftr="0" dt="0"/>
  <p:txStyles>
    <p:titleStyle>
      <a:lvl1pPr algn="l" defTabSz="951304" rtl="0" eaLnBrk="1" latinLnBrk="0" hangingPunct="1">
        <a:lnSpc>
          <a:spcPct val="100000"/>
        </a:lnSpc>
        <a:spcBef>
          <a:spcPct val="0"/>
        </a:spcBef>
        <a:buNone/>
        <a:defRPr lang="en-US" sz="3672" b="0" kern="1200" cap="none" spc="-51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33149" marR="0" indent="-233149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5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66298" marR="0" indent="-233149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4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0304" marR="0" indent="-204005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3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59738" marR="0" indent="-184576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2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44314" marR="0" indent="-171624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2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616084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091737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567389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043042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75652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51304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426955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902607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78260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853911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329562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805215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36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0" r:id="rId1"/>
    <p:sldLayoutId id="2147484521" r:id="rId2"/>
    <p:sldLayoutId id="2147484522" r:id="rId3"/>
    <p:sldLayoutId id="2147484523" r:id="rId4"/>
    <p:sldLayoutId id="2147484524" r:id="rId5"/>
    <p:sldLayoutId id="2147484525" r:id="rId6"/>
    <p:sldLayoutId id="2147484526" r:id="rId7"/>
    <p:sldLayoutId id="2147484527" r:id="rId8"/>
    <p:sldLayoutId id="2147484528" r:id="rId9"/>
    <p:sldLayoutId id="2147484529" r:id="rId10"/>
    <p:sldLayoutId id="2147484530" r:id="rId11"/>
    <p:sldLayoutId id="2147484531" r:id="rId12"/>
    <p:sldLayoutId id="2147484532" r:id="rId13"/>
    <p:sldLayoutId id="2147484533" r:id="rId14"/>
    <p:sldLayoutId id="2147484534" r:id="rId15"/>
    <p:sldLayoutId id="2147484535" r:id="rId16"/>
    <p:sldLayoutId id="2147484536" r:id="rId17"/>
    <p:sldLayoutId id="2147484537" r:id="rId18"/>
    <p:sldLayoutId id="2147484538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957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0" r:id="rId1"/>
    <p:sldLayoutId id="2147484541" r:id="rId2"/>
    <p:sldLayoutId id="2147484542" r:id="rId3"/>
    <p:sldLayoutId id="2147484543" r:id="rId4"/>
    <p:sldLayoutId id="2147484544" r:id="rId5"/>
    <p:sldLayoutId id="2147484545" r:id="rId6"/>
    <p:sldLayoutId id="2147484546" r:id="rId7"/>
    <p:sldLayoutId id="2147484547" r:id="rId8"/>
    <p:sldLayoutId id="2147484548" r:id="rId9"/>
    <p:sldLayoutId id="2147484549" r:id="rId10"/>
    <p:sldLayoutId id="2147484550" r:id="rId11"/>
    <p:sldLayoutId id="2147484551" r:id="rId12"/>
    <p:sldLayoutId id="2147484552" r:id="rId13"/>
    <p:sldLayoutId id="2147484553" r:id="rId14"/>
    <p:sldLayoutId id="2147484554" r:id="rId15"/>
    <p:sldLayoutId id="2147484555" r:id="rId16"/>
    <p:sldLayoutId id="2147484556" r:id="rId17"/>
    <p:sldLayoutId id="2147484557" r:id="rId18"/>
    <p:sldLayoutId id="2147484558" r:id="rId19"/>
    <p:sldLayoutId id="2147484559" r:id="rId20"/>
    <p:sldLayoutId id="2147484560" r:id="rId21"/>
    <p:sldLayoutId id="2147484561" r:id="rId22"/>
    <p:sldLayoutId id="2147484562" r:id="rId23"/>
    <p:sldLayoutId id="2147484563" r:id="rId24"/>
    <p:sldLayoutId id="2147484564" r:id="rId25"/>
    <p:sldLayoutId id="2147484565" r:id="rId2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027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702" y="2125678"/>
            <a:ext cx="5839241" cy="1828786"/>
          </a:xfrm>
        </p:spPr>
        <p:txBody>
          <a:bodyPr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762249117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076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702" y="1287462"/>
            <a:ext cx="5943535" cy="1828786"/>
          </a:xfrm>
        </p:spPr>
        <p:txBody>
          <a:bodyPr/>
          <a:lstStyle/>
          <a:p>
            <a:r>
              <a:rPr lang="en-GB" dirty="0"/>
              <a:t>Introduction to Azure Databricks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Jan Remko Yntema</a:t>
            </a:r>
          </a:p>
          <a:p>
            <a:r>
              <a:rPr lang="en-US" dirty="0"/>
              <a:t>Data Architect</a:t>
            </a:r>
          </a:p>
          <a:p>
            <a:r>
              <a:rPr lang="en-US" dirty="0" err="1"/>
              <a:t>ilionx</a:t>
            </a:r>
            <a:endParaRPr lang="en-US" dirty="0"/>
          </a:p>
          <a:p>
            <a:endParaRPr lang="en-US" dirty="0"/>
          </a:p>
          <a:p>
            <a:r>
              <a:rPr lang="en-US" dirty="0"/>
              <a:t>jryntema@ilionx.com</a:t>
            </a:r>
          </a:p>
        </p:txBody>
      </p:sp>
    </p:spTree>
    <p:extLst>
      <p:ext uri="{BB962C8B-B14F-4D97-AF65-F5344CB8AC3E}">
        <p14:creationId xmlns:p14="http://schemas.microsoft.com/office/powerpoint/2010/main" val="277729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1E8FF6-5F94-4015-B91D-082C0D8C47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49"/>
            <a:ext cx="11887200" cy="400109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2003 – Google file system paper released – Implemented as HDFS</a:t>
            </a:r>
          </a:p>
          <a:p>
            <a:pPr marL="0" indent="0">
              <a:buNone/>
            </a:pPr>
            <a:r>
              <a:rPr lang="en-GB" dirty="0"/>
              <a:t>2004 – MapReduce paper released</a:t>
            </a:r>
          </a:p>
          <a:p>
            <a:pPr marL="0" indent="0">
              <a:buNone/>
            </a:pPr>
            <a:r>
              <a:rPr lang="en-GB" dirty="0"/>
              <a:t>2006 – Release of Hadoop</a:t>
            </a:r>
          </a:p>
          <a:p>
            <a:pPr marL="0" indent="0">
              <a:buNone/>
            </a:pPr>
            <a:r>
              <a:rPr lang="en-GB" dirty="0"/>
              <a:t>2012 – Release of Spark</a:t>
            </a:r>
          </a:p>
          <a:p>
            <a:pPr marL="0" indent="0">
              <a:buNone/>
            </a:pPr>
            <a:r>
              <a:rPr lang="en-GB" dirty="0"/>
              <a:t>2013 – Foundation of Databricks</a:t>
            </a:r>
            <a:endParaRPr lang="en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2C6854-07B2-4B93-90A5-052D3D2AE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short history or Spark </a:t>
            </a:r>
            <a:r>
              <a:rPr lang="en-GB"/>
              <a:t>and Databricks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96004830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D42F74-E3A2-443A-B09D-3C7B91F909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124206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Hadoop is disk-</a:t>
            </a:r>
            <a:r>
              <a:rPr lang="en-GB" dirty="0" err="1"/>
              <a:t>orientend</a:t>
            </a:r>
            <a:endParaRPr lang="en-GB" dirty="0"/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Vs.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Spark is memory-oriented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623FDA-AC7E-4713-A84F-702703B10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Hadoop vs. Spark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59832710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DB03A2-E280-4D00-9058-5B4429E5D1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877985"/>
          </a:xfrm>
        </p:spPr>
        <p:txBody>
          <a:bodyPr/>
          <a:lstStyle/>
          <a:p>
            <a:r>
              <a:rPr lang="en-GB" dirty="0"/>
              <a:t>Build in Scala</a:t>
            </a:r>
          </a:p>
          <a:p>
            <a:r>
              <a:rPr lang="en-GB" dirty="0"/>
              <a:t>RDD Resilient Distributed Dataset - </a:t>
            </a:r>
            <a:r>
              <a:rPr lang="en-GB" dirty="0" err="1"/>
              <a:t>readonly</a:t>
            </a:r>
            <a:endParaRPr lang="en-GB" dirty="0"/>
          </a:p>
          <a:p>
            <a:r>
              <a:rPr lang="en-GB" dirty="0"/>
              <a:t>Spark DataFrame – Imposes structure on data, resembles pandas DataFrame</a:t>
            </a:r>
          </a:p>
          <a:p>
            <a:r>
              <a:rPr lang="en-GB" dirty="0"/>
              <a:t>Spark Dataset – stores metadata, so the catalyst engine gets information on how to optimize a job</a:t>
            </a:r>
            <a:endParaRPr lang="en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B8EC3D-F7D9-4060-982F-83A534E32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concepts of Spark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01440474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43799F-2F31-46C2-A81E-7AFFC5C9A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Databricks Framework</a:t>
            </a:r>
            <a:endParaRPr lang="en-NL" dirty="0"/>
          </a:p>
        </p:txBody>
      </p:sp>
      <p:pic>
        <p:nvPicPr>
          <p:cNvPr id="1026" name="Picture 2" descr="What is Azure Databricks?">
            <a:extLst>
              <a:ext uri="{FF2B5EF4-FFF2-40B4-BE49-F238E27FC236}">
                <a16:creationId xmlns:a16="http://schemas.microsoft.com/office/drawing/2014/main" id="{4F4CB5FD-4246-4379-9B09-E6619BB78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437" y="1241981"/>
            <a:ext cx="9494837" cy="563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06810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pache Spark in Azure Databricks">
            <a:extLst>
              <a:ext uri="{FF2B5EF4-FFF2-40B4-BE49-F238E27FC236}">
                <a16:creationId xmlns:a16="http://schemas.microsoft.com/office/drawing/2014/main" id="{A7821F68-7713-4271-8F37-1449F4F44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1" y="1058862"/>
            <a:ext cx="12074805" cy="415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7154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02896F-EC39-48F1-B34E-B095399809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AEBDF2-65D5-4A93-8DF1-4188497E5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Databricks in the MDW</a:t>
            </a:r>
            <a:endParaRPr lang="en-NL" dirty="0"/>
          </a:p>
        </p:txBody>
      </p:sp>
      <p:pic>
        <p:nvPicPr>
          <p:cNvPr id="3074" name="Picture 2" descr="Databricks pipeline">
            <a:extLst>
              <a:ext uri="{FF2B5EF4-FFF2-40B4-BE49-F238E27FC236}">
                <a16:creationId xmlns:a16="http://schemas.microsoft.com/office/drawing/2014/main" id="{87DCCB0B-8EEC-45C3-91A4-8D436C5D0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7417"/>
            <a:ext cx="12436475" cy="541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01175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1FEA7F-F527-43C6-B57E-B63044BF95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311676"/>
          </a:xfrm>
        </p:spPr>
        <p:txBody>
          <a:bodyPr/>
          <a:lstStyle/>
          <a:p>
            <a:r>
              <a:rPr lang="en-GB" dirty="0"/>
              <a:t>Delta lake is a storage layer on top of a data lake</a:t>
            </a:r>
          </a:p>
          <a:p>
            <a:r>
              <a:rPr lang="en-GB" dirty="0"/>
              <a:t>It provides</a:t>
            </a:r>
          </a:p>
          <a:p>
            <a:pPr lvl="1"/>
            <a:r>
              <a:rPr lang="en-GB" dirty="0"/>
              <a:t>ACID Transactions</a:t>
            </a:r>
          </a:p>
          <a:p>
            <a:pPr lvl="1"/>
            <a:r>
              <a:rPr lang="en-GB" dirty="0"/>
              <a:t>Metadata handling</a:t>
            </a:r>
          </a:p>
          <a:p>
            <a:pPr lvl="1"/>
            <a:r>
              <a:rPr lang="en-GB" dirty="0"/>
              <a:t>Unifies streaming and batch processing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2CF147-4AE6-419F-B367-7CBBD10FC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Databricks Delta or Delta Lake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8558511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emplate">
  <a:themeElements>
    <a:clrScheme name="TR24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188F"/>
      </a:accent2>
      <a:accent3>
        <a:srgbClr val="002050"/>
      </a:accent3>
      <a:accent4>
        <a:srgbClr val="D83B01"/>
      </a:accent4>
      <a:accent5>
        <a:srgbClr val="737373"/>
      </a:accent5>
      <a:accent6>
        <a:srgbClr val="505050"/>
      </a:accent6>
      <a:hlink>
        <a:srgbClr val="00188F"/>
      </a:hlink>
      <a:folHlink>
        <a:srgbClr val="00188F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4_BO_CT_Template.potx" id="{C368DC25-1282-4557-ABE4-C430953F55E7}" vid="{DF86A506-7C87-4108-ACCF-805A6FBA29B1}"/>
    </a:ext>
  </a:extLst>
</a:theme>
</file>

<file path=ppt/theme/theme2.xml><?xml version="1.0" encoding="utf-8"?>
<a:theme xmlns:a="http://schemas.openxmlformats.org/drawingml/2006/main" name="5-50201_Microsoft_Ready_Template">
  <a:themeElements>
    <a:clrScheme name="Microsoft Ready + Microsoft Inspir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737373"/>
      </a:accent3>
      <a:accent4>
        <a:srgbClr val="5C2D91"/>
      </a:accent4>
      <a:accent5>
        <a:srgbClr val="BAD80A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Breakout_Template" id="{32B8F325-2D3B-489D-A2CF-E859B10EC3C0}" vid="{F6A1F776-D7B5-4CB6-9160-0CDA0454B719}"/>
    </a:ext>
  </a:extLst>
</a:theme>
</file>

<file path=ppt/theme/theme3.xml><?xml version="1.0" encoding="utf-8"?>
<a:theme xmlns:a="http://schemas.openxmlformats.org/drawingml/2006/main" name="1_Template">
  <a:themeElements>
    <a:clrScheme name="TR24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188F"/>
      </a:accent2>
      <a:accent3>
        <a:srgbClr val="002050"/>
      </a:accent3>
      <a:accent4>
        <a:srgbClr val="D83B01"/>
      </a:accent4>
      <a:accent5>
        <a:srgbClr val="737373"/>
      </a:accent5>
      <a:accent6>
        <a:srgbClr val="505050"/>
      </a:accent6>
      <a:hlink>
        <a:srgbClr val="00188F"/>
      </a:hlink>
      <a:folHlink>
        <a:srgbClr val="00188F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4_BO_CT_Template.potx" id="{C368DC25-1282-4557-ABE4-C430953F55E7}" vid="{DF86A506-7C87-4108-ACCF-805A6FBA29B1}"/>
    </a:ext>
  </a:extLst>
</a:theme>
</file>

<file path=ppt/theme/theme4.xml><?xml version="1.0" encoding="utf-8"?>
<a:theme xmlns:a="http://schemas.openxmlformats.org/drawingml/2006/main" name="Modernizing Your Data Warehouse">
  <a:themeElements>
    <a:clrScheme name="TR24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188F"/>
      </a:accent2>
      <a:accent3>
        <a:srgbClr val="002050"/>
      </a:accent3>
      <a:accent4>
        <a:srgbClr val="D83B01"/>
      </a:accent4>
      <a:accent5>
        <a:srgbClr val="737373"/>
      </a:accent5>
      <a:accent6>
        <a:srgbClr val="505050"/>
      </a:accent6>
      <a:hlink>
        <a:srgbClr val="00188F"/>
      </a:hlink>
      <a:folHlink>
        <a:srgbClr val="00188F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DW-template" id="{4004FE3C-34C3-4BF4-B931-9CEEED0AD18A}" vid="{FE622CE9-696D-43AD-8509-13C02856CEEC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87FE61F759FC41861CE12C790A80CC" ma:contentTypeVersion="4" ma:contentTypeDescription="Create a new document." ma:contentTypeScope="" ma:versionID="3259d8c0f41f0b879b41c93994b8241a">
  <xsd:schema xmlns:xsd="http://www.w3.org/2001/XMLSchema" xmlns:xs="http://www.w3.org/2001/XMLSchema" xmlns:p="http://schemas.microsoft.com/office/2006/metadata/properties" xmlns:ns2="ff39d70c-cb26-42e3-90dd-658a2fd7f3c2" targetNamespace="http://schemas.microsoft.com/office/2006/metadata/properties" ma:root="true" ma:fieldsID="02dac1059362260a40aeed021548b9f1" ns2:_="">
    <xsd:import namespace="ff39d70c-cb26-42e3-90dd-658a2fd7f3c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39d70c-cb26-42e3-90dd-658a2fd7f3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F785B81-CA3F-4BB8-BB4C-924BD873BA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39d70c-cb26-42e3-90dd-658a2fd7f3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B8D0A58-D75E-49EA-B79A-0DAABEE0AE8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D9D2A45-C951-4605-BD60-4C7BFDC342F1}">
  <ds:schemaRefs>
    <ds:schemaRef ds:uri="http://purl.org/dc/elements/1.1/"/>
    <ds:schemaRef ds:uri="http://schemas.microsoft.com/office/2006/documentManagement/types"/>
    <ds:schemaRef ds:uri="ff39d70c-cb26-42e3-90dd-658a2fd7f3c2"/>
    <ds:schemaRef ds:uri="http://www.w3.org/XML/1998/namespace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TR24_BO_CT_Template</Template>
  <TotalTime>0</TotalTime>
  <Words>264</Words>
  <Application>Microsoft Office PowerPoint</Application>
  <PresentationFormat>Custom</PresentationFormat>
  <Paragraphs>45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Template</vt:lpstr>
      <vt:lpstr>5-50201_Microsoft_Ready_Template</vt:lpstr>
      <vt:lpstr>1_Template</vt:lpstr>
      <vt:lpstr>Modernizing Your Data Warehouse</vt:lpstr>
      <vt:lpstr>PowerPoint Presentation</vt:lpstr>
      <vt:lpstr>Introduction to Azure Databricks</vt:lpstr>
      <vt:lpstr>A short history or Spark and Databricks</vt:lpstr>
      <vt:lpstr>Hadoop vs. Spark</vt:lpstr>
      <vt:lpstr>Key concepts of Spark</vt:lpstr>
      <vt:lpstr>Databricks Framework</vt:lpstr>
      <vt:lpstr>PowerPoint Presentation</vt:lpstr>
      <vt:lpstr>Databricks in the MDW</vt:lpstr>
      <vt:lpstr>Databricks Delta or Delta Lake</vt:lpstr>
      <vt:lpstr>Q&amp;A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2017-03-22T23:49:30Z</dcterms:created>
  <dcterms:modified xsi:type="dcterms:W3CDTF">2019-06-26T05:37:09Z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0x0101002987FE61F759FC41861CE12C790A80CC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rortloff@microsoft.com</vt:lpwstr>
  </property>
  <property fmtid="{D5CDD505-2E9C-101B-9397-08002B2CF9AE}" pid="6" name="MSIP_Label_f42aa342-8706-4288-bd11-ebb85995028c_SetDate">
    <vt:lpwstr>2018-08-22T22:46:54.9623868Z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